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4"/>
  </p:notesMasterIdLst>
  <p:sldIdLst>
    <p:sldId id="256" r:id="rId2"/>
    <p:sldId id="257" r:id="rId3"/>
    <p:sldId id="258" r:id="rId4"/>
    <p:sldId id="275" r:id="rId5"/>
    <p:sldId id="274" r:id="rId6"/>
    <p:sldId id="276" r:id="rId7"/>
    <p:sldId id="277"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Bungee" panose="02020500000000000000" charset="0"/>
      <p:regular r:id="rId25"/>
    </p:embeddedFont>
    <p:embeddedFont>
      <p:font typeface="Press Start 2P" panose="02020500000000000000" charset="0"/>
      <p:regular r:id="rId26"/>
    </p:embeddedFont>
    <p:embeddedFont>
      <p:font typeface="Roboto Mono" panose="00000009000000000000" pitchFamily="49"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2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0" d="100"/>
          <a:sy n="40" d="100"/>
        </p:scale>
        <p:origin x="900"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0" name="Google Shape;65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0" name="Google Shape;9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2" name="Google Shape;11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9" name="Google Shape;12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a:extLst>
            <a:ext uri="{FF2B5EF4-FFF2-40B4-BE49-F238E27FC236}">
              <a16:creationId xmlns:a16="http://schemas.microsoft.com/office/drawing/2014/main" id="{C046E0B6-03D5-E274-8ACF-618283DB355F}"/>
            </a:ext>
          </a:extLst>
        </p:cNvPr>
        <p:cNvGrpSpPr/>
        <p:nvPr/>
      </p:nvGrpSpPr>
      <p:grpSpPr>
        <a:xfrm>
          <a:off x="0" y="0"/>
          <a:ext cx="0" cy="0"/>
          <a:chOff x="0" y="0"/>
          <a:chExt cx="0" cy="0"/>
        </a:xfrm>
      </p:grpSpPr>
      <p:sp>
        <p:nvSpPr>
          <p:cNvPr id="1022" name="Google Shape;1022;p15:notes">
            <a:extLst>
              <a:ext uri="{FF2B5EF4-FFF2-40B4-BE49-F238E27FC236}">
                <a16:creationId xmlns:a16="http://schemas.microsoft.com/office/drawing/2014/main" id="{7C186FC7-4FBD-7EDF-E05C-563F1D5BCD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p15:notes">
            <a:extLst>
              <a:ext uri="{FF2B5EF4-FFF2-40B4-BE49-F238E27FC236}">
                <a16:creationId xmlns:a16="http://schemas.microsoft.com/office/drawing/2014/main" id="{C6F58C59-E4BA-B5F0-C842-6C356001DB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58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BA417F03-3188-E669-9135-FEC4AD1E0523}"/>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F9AD1345-6AF4-FCD6-6572-65943063BB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4DFDA52C-7AC5-84D4-BECA-34626436C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678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9A25C97F-BA97-A8CD-2D6E-D01DC0D6785A}"/>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B0D5D1BE-0E1D-B7BB-8F0C-A71EBEC136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6D381DA7-D15D-2073-F0F4-D6FEEE68E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24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1A5716D0-8B6E-1730-D861-88C6940D2295}"/>
            </a:ext>
          </a:extLst>
        </p:cNvPr>
        <p:cNvGrpSpPr/>
        <p:nvPr/>
      </p:nvGrpSpPr>
      <p:grpSpPr>
        <a:xfrm>
          <a:off x="0" y="0"/>
          <a:ext cx="0" cy="0"/>
          <a:chOff x="0" y="0"/>
          <a:chExt cx="0" cy="0"/>
        </a:xfrm>
      </p:grpSpPr>
      <p:sp>
        <p:nvSpPr>
          <p:cNvPr id="381" name="Google Shape;381;p3:notes">
            <a:extLst>
              <a:ext uri="{FF2B5EF4-FFF2-40B4-BE49-F238E27FC236}">
                <a16:creationId xmlns:a16="http://schemas.microsoft.com/office/drawing/2014/main" id="{A344A91F-38A0-66BC-51FF-96400F1A77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notes">
            <a:extLst>
              <a:ext uri="{FF2B5EF4-FFF2-40B4-BE49-F238E27FC236}">
                <a16:creationId xmlns:a16="http://schemas.microsoft.com/office/drawing/2014/main" id="{AF8C5058-E909-A0AC-41D2-25D9A87B0F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087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48"/>
        <p:cNvGrpSpPr/>
        <p:nvPr/>
      </p:nvGrpSpPr>
      <p:grpSpPr>
        <a:xfrm>
          <a:off x="0" y="0"/>
          <a:ext cx="0" cy="0"/>
          <a:chOff x="0" y="0"/>
          <a:chExt cx="0" cy="0"/>
        </a:xfrm>
      </p:grpSpPr>
      <p:sp>
        <p:nvSpPr>
          <p:cNvPr id="49" name="Google Shape;49;p4"/>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2">
              <a:alphaModFix/>
            </a:blip>
            <a:stretch>
              <a:fillRect b="-101669"/>
            </a:stretch>
          </a:blipFill>
          <a:ln>
            <a:noFill/>
          </a:ln>
        </p:spPr>
      </p:sp>
      <p:grpSp>
        <p:nvGrpSpPr>
          <p:cNvPr id="50" name="Google Shape;50;p4"/>
          <p:cNvGrpSpPr/>
          <p:nvPr/>
        </p:nvGrpSpPr>
        <p:grpSpPr>
          <a:xfrm>
            <a:off x="8297080" y="1114842"/>
            <a:ext cx="9202590" cy="10371239"/>
            <a:chOff x="0" y="-111995"/>
            <a:chExt cx="12270120" cy="13828319"/>
          </a:xfrm>
        </p:grpSpPr>
        <p:grpSp>
          <p:nvGrpSpPr>
            <p:cNvPr id="51" name="Google Shape;51;p4"/>
            <p:cNvGrpSpPr/>
            <p:nvPr/>
          </p:nvGrpSpPr>
          <p:grpSpPr>
            <a:xfrm>
              <a:off x="0" y="-111995"/>
              <a:ext cx="12270120" cy="13828319"/>
              <a:chOff x="0" y="-38100"/>
              <a:chExt cx="4174220" cy="4704310"/>
            </a:xfrm>
          </p:grpSpPr>
          <p:sp>
            <p:nvSpPr>
              <p:cNvPr id="52" name="Google Shape;52;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sp>
          <p:sp>
            <p:nvSpPr>
              <p:cNvPr id="53" name="Google Shape;53;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 name="Google Shape;54;p4"/>
            <p:cNvGrpSpPr/>
            <p:nvPr/>
          </p:nvGrpSpPr>
          <p:grpSpPr>
            <a:xfrm rot="-5400000">
              <a:off x="-5996650" y="6129120"/>
              <a:ext cx="12323854" cy="303367"/>
              <a:chOff x="0" y="-38100"/>
              <a:chExt cx="4192500" cy="103200"/>
            </a:xfrm>
          </p:grpSpPr>
          <p:sp>
            <p:nvSpPr>
              <p:cNvPr id="55" name="Google Shape;55;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sp>
          <p:sp>
            <p:nvSpPr>
              <p:cNvPr id="56" name="Google Shape;56;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7" name="Google Shape;57;p4"/>
            <p:cNvGrpSpPr/>
            <p:nvPr/>
          </p:nvGrpSpPr>
          <p:grpSpPr>
            <a:xfrm>
              <a:off x="316704" y="6947"/>
              <a:ext cx="11751089" cy="359878"/>
              <a:chOff x="0" y="-38100"/>
              <a:chExt cx="3997649" cy="122424"/>
            </a:xfrm>
          </p:grpSpPr>
          <p:sp>
            <p:nvSpPr>
              <p:cNvPr id="58" name="Google Shape;58;p4"/>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sp>
          <p:sp>
            <p:nvSpPr>
              <p:cNvPr id="59" name="Google Shape;59;p4"/>
              <p:cNvSpPr txBox="1"/>
              <p:nvPr/>
            </p:nvSpPr>
            <p:spPr>
              <a:xfrm>
                <a:off x="0" y="-38100"/>
                <a:ext cx="3997500" cy="122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0" name="Google Shape;60;p4"/>
            <p:cNvGrpSpPr/>
            <p:nvPr/>
          </p:nvGrpSpPr>
          <p:grpSpPr>
            <a:xfrm rot="-5400000">
              <a:off x="5850167" y="6129120"/>
              <a:ext cx="12323854" cy="303367"/>
              <a:chOff x="0" y="-38100"/>
              <a:chExt cx="4192500" cy="103200"/>
            </a:xfrm>
          </p:grpSpPr>
          <p:sp>
            <p:nvSpPr>
              <p:cNvPr id="61" name="Google Shape;61;p4"/>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sp>
          <p:sp>
            <p:nvSpPr>
              <p:cNvPr id="62" name="Google Shape;62;p4"/>
              <p:cNvSpPr txBox="1"/>
              <p:nvPr/>
            </p:nvSpPr>
            <p:spPr>
              <a:xfrm>
                <a:off x="0" y="-38100"/>
                <a:ext cx="4192500" cy="103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3" name="Google Shape;63;p4"/>
            <p:cNvGrpSpPr/>
            <p:nvPr/>
          </p:nvGrpSpPr>
          <p:grpSpPr>
            <a:xfrm>
              <a:off x="0" y="-111995"/>
              <a:ext cx="12270120" cy="13828319"/>
              <a:chOff x="0" y="-38100"/>
              <a:chExt cx="4174220" cy="4704310"/>
            </a:xfrm>
          </p:grpSpPr>
          <p:sp>
            <p:nvSpPr>
              <p:cNvPr id="64" name="Google Shape;64;p4"/>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sp>
          <p:sp>
            <p:nvSpPr>
              <p:cNvPr id="65" name="Google Shape;65;p4"/>
              <p:cNvSpPr txBox="1"/>
              <p:nvPr/>
            </p:nvSpPr>
            <p:spPr>
              <a:xfrm>
                <a:off x="0" y="-38100"/>
                <a:ext cx="4174200" cy="470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66" name="Google Shape;66;p4"/>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3">
              <a:alphaModFix/>
            </a:blip>
            <a:stretch>
              <a:fillRect/>
            </a:stretch>
          </a:blipFill>
          <a:ln>
            <a:noFill/>
          </a:ln>
        </p:spPr>
      </p:sp>
      <p:grpSp>
        <p:nvGrpSpPr>
          <p:cNvPr id="67" name="Google Shape;67;p4"/>
          <p:cNvGrpSpPr/>
          <p:nvPr/>
        </p:nvGrpSpPr>
        <p:grpSpPr>
          <a:xfrm>
            <a:off x="15421672" y="2259947"/>
            <a:ext cx="1202151" cy="821531"/>
            <a:chOff x="0" y="0"/>
            <a:chExt cx="1602868" cy="1095375"/>
          </a:xfrm>
        </p:grpSpPr>
        <p:sp>
          <p:nvSpPr>
            <p:cNvPr id="68" name="Google Shape;68;p4"/>
            <p:cNvSpPr/>
            <p:nvPr/>
          </p:nvSpPr>
          <p:spPr>
            <a:xfrm>
              <a:off x="803682"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sp>
          <p:nvSpPr>
            <p:cNvPr id="69" name="Google Shape;69;p4"/>
            <p:cNvSpPr/>
            <p:nvPr/>
          </p:nvSpPr>
          <p:spPr>
            <a:xfrm>
              <a:off x="0" y="0"/>
              <a:ext cx="799186" cy="1095375"/>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sp>
      </p:grpSp>
      <p:sp>
        <p:nvSpPr>
          <p:cNvPr id="70" name="Google Shape;70;p4"/>
          <p:cNvSpPr/>
          <p:nvPr/>
        </p:nvSpPr>
        <p:spPr>
          <a:xfrm>
            <a:off x="6499334" y="1288047"/>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1" name="Google Shape;71;p4"/>
          <p:cNvSpPr/>
          <p:nvPr/>
        </p:nvSpPr>
        <p:spPr>
          <a:xfrm>
            <a:off x="2035547" y="8884751"/>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2" name="Google Shape;72;p4"/>
          <p:cNvSpPr/>
          <p:nvPr/>
        </p:nvSpPr>
        <p:spPr>
          <a:xfrm>
            <a:off x="1028700" y="3086100"/>
            <a:ext cx="381076" cy="381381"/>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sp>
      <p:sp>
        <p:nvSpPr>
          <p:cNvPr id="73" name="Google Shape;73;p4"/>
          <p:cNvSpPr/>
          <p:nvPr/>
        </p:nvSpPr>
        <p:spPr>
          <a:xfrm>
            <a:off x="2849054" y="807236"/>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5606428" y="7923767"/>
            <a:ext cx="888797" cy="114277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txBox="1"/>
          <p:nvPr/>
        </p:nvSpPr>
        <p:spPr>
          <a:xfrm>
            <a:off x="9220409" y="3408038"/>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76" name="Google Shape;76;p4"/>
          <p:cNvSpPr txBox="1">
            <a:spLocks noGrp="1"/>
          </p:cNvSpPr>
          <p:nvPr>
            <p:ph type="title"/>
          </p:nvPr>
        </p:nvSpPr>
        <p:spPr>
          <a:xfrm>
            <a:off x="9392475" y="2192100"/>
            <a:ext cx="5754600" cy="1143000"/>
          </a:xfrm>
          <a:prstGeom prst="rect">
            <a:avLst/>
          </a:prstGeom>
        </p:spPr>
        <p:txBody>
          <a:bodyPr spcFirstLastPara="1" wrap="square" lIns="91425" tIns="45700" rIns="91425" bIns="45700" anchor="t" anchorCtr="0">
            <a:normAutofit/>
          </a:bodyPr>
          <a:lstStyle>
            <a:lvl1pPr lvl="0" algn="l">
              <a:spcBef>
                <a:spcPts val="0"/>
              </a:spcBef>
              <a:spcAft>
                <a:spcPts val="0"/>
              </a:spcAft>
              <a:buClr>
                <a:srgbClr val="5067DC"/>
              </a:buClr>
              <a:buSzPts val="7200"/>
              <a:buNone/>
              <a:defRPr sz="7200">
                <a:solidFill>
                  <a:srgbClr val="5067DC"/>
                </a:solidFill>
              </a:defRPr>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77" name="Google Shape;77;p4"/>
          <p:cNvSpPr txBox="1">
            <a:spLocks noGrp="1"/>
          </p:cNvSpPr>
          <p:nvPr>
            <p:ph type="subTitle" idx="1"/>
          </p:nvPr>
        </p:nvSpPr>
        <p:spPr>
          <a:xfrm>
            <a:off x="10477500" y="8304500"/>
            <a:ext cx="5754600" cy="381300"/>
          </a:xfrm>
          <a:prstGeom prst="rect">
            <a:avLst/>
          </a:prstGeom>
        </p:spPr>
        <p:txBody>
          <a:bodyPr spcFirstLastPara="1" wrap="square" lIns="91425" tIns="45700" rIns="91425" bIns="45700" anchor="ctr" anchorCtr="0">
            <a:normAutofit/>
          </a:bodyPr>
          <a:lstStyle>
            <a:lvl1pPr lvl="0" algn="l">
              <a:spcBef>
                <a:spcPts val="640"/>
              </a:spcBef>
              <a:spcAft>
                <a:spcPts val="0"/>
              </a:spcAft>
              <a:buSzPts val="3100"/>
              <a:buNone/>
              <a:defRPr sz="3100"/>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78" name="Google Shape;78;p4"/>
          <p:cNvSpPr txBox="1">
            <a:spLocks noGrp="1"/>
          </p:cNvSpPr>
          <p:nvPr>
            <p:ph type="subTitle" idx="2"/>
          </p:nvPr>
        </p:nvSpPr>
        <p:spPr>
          <a:xfrm>
            <a:off x="10477500" y="71276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79" name="Google Shape;79;p4"/>
          <p:cNvSpPr txBox="1">
            <a:spLocks noGrp="1"/>
          </p:cNvSpPr>
          <p:nvPr>
            <p:ph type="subTitle" idx="3"/>
          </p:nvPr>
        </p:nvSpPr>
        <p:spPr>
          <a:xfrm>
            <a:off x="10477500" y="59507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0" name="Google Shape;80;p4"/>
          <p:cNvSpPr txBox="1">
            <a:spLocks noGrp="1"/>
          </p:cNvSpPr>
          <p:nvPr>
            <p:ph type="subTitle" idx="4"/>
          </p:nvPr>
        </p:nvSpPr>
        <p:spPr>
          <a:xfrm>
            <a:off x="10477500" y="47738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81" name="Google Shape;81;p4"/>
          <p:cNvSpPr txBox="1">
            <a:spLocks noGrp="1"/>
          </p:cNvSpPr>
          <p:nvPr>
            <p:ph type="subTitle" idx="5"/>
          </p:nvPr>
        </p:nvSpPr>
        <p:spPr>
          <a:xfrm>
            <a:off x="10477500" y="3596900"/>
            <a:ext cx="5754600" cy="381300"/>
          </a:xfrm>
          <a:prstGeom prst="rect">
            <a:avLst/>
          </a:prstGeom>
        </p:spPr>
        <p:txBody>
          <a:bodyPr spcFirstLastPara="1" wrap="square" lIns="91425" tIns="45700" rIns="91425" bIns="45700" anchor="ctr" anchorCtr="0">
            <a:normAutofit/>
          </a:bodyPr>
          <a:lstStyle>
            <a:lvl1pPr lvl="0" algn="l" rtl="0">
              <a:spcBef>
                <a:spcPts val="640"/>
              </a:spcBef>
              <a:spcAft>
                <a:spcPts val="0"/>
              </a:spcAft>
              <a:buSzPts val="3100"/>
              <a:buNone/>
              <a:defRPr sz="3100"/>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82"/>
        <p:cNvGrpSpPr/>
        <p:nvPr/>
      </p:nvGrpSpPr>
      <p:grpSpPr>
        <a:xfrm>
          <a:off x="0" y="0"/>
          <a:ext cx="0" cy="0"/>
          <a:chOff x="0" y="0"/>
          <a:chExt cx="0" cy="0"/>
        </a:xfrm>
      </p:grpSpPr>
      <p:grpSp>
        <p:nvGrpSpPr>
          <p:cNvPr id="83" name="Google Shape;83;p5"/>
          <p:cNvGrpSpPr/>
          <p:nvPr/>
        </p:nvGrpSpPr>
        <p:grpSpPr>
          <a:xfrm>
            <a:off x="0" y="5286561"/>
            <a:ext cx="18288000" cy="5143500"/>
            <a:chOff x="0" y="0"/>
            <a:chExt cx="24384000" cy="6858000"/>
          </a:xfrm>
        </p:grpSpPr>
        <p:sp>
          <p:nvSpPr>
            <p:cNvPr id="84" name="Google Shape;84;p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85" name="Google Shape;85;p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86" name="Google Shape;86;p5"/>
          <p:cNvGrpSpPr/>
          <p:nvPr/>
        </p:nvGrpSpPr>
        <p:grpSpPr>
          <a:xfrm>
            <a:off x="681307" y="1398525"/>
            <a:ext cx="16918089" cy="8213242"/>
            <a:chOff x="-9397" y="-111995"/>
            <a:chExt cx="22557452" cy="10950990"/>
          </a:xfrm>
        </p:grpSpPr>
        <p:grpSp>
          <p:nvGrpSpPr>
            <p:cNvPr id="87" name="Google Shape;87;p5"/>
            <p:cNvGrpSpPr/>
            <p:nvPr/>
          </p:nvGrpSpPr>
          <p:grpSpPr>
            <a:xfrm>
              <a:off x="0" y="-111995"/>
              <a:ext cx="22548055" cy="10950990"/>
              <a:chOff x="0" y="-38100"/>
              <a:chExt cx="7670711" cy="3725460"/>
            </a:xfrm>
          </p:grpSpPr>
          <p:sp>
            <p:nvSpPr>
              <p:cNvPr id="88" name="Google Shape;88;p5"/>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sp>
          <p:sp>
            <p:nvSpPr>
              <p:cNvPr id="89" name="Google Shape;89;p5"/>
              <p:cNvSpPr txBox="1"/>
              <p:nvPr/>
            </p:nvSpPr>
            <p:spPr>
              <a:xfrm>
                <a:off x="0" y="-38100"/>
                <a:ext cx="7670700" cy="37254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0" name="Google Shape;90;p5"/>
            <p:cNvGrpSpPr/>
            <p:nvPr/>
          </p:nvGrpSpPr>
          <p:grpSpPr>
            <a:xfrm rot="-5400000">
              <a:off x="-5198527" y="5283280"/>
              <a:ext cx="10639520" cy="261260"/>
              <a:chOff x="0" y="-38100"/>
              <a:chExt cx="3619500" cy="88879"/>
            </a:xfrm>
          </p:grpSpPr>
          <p:sp>
            <p:nvSpPr>
              <p:cNvPr id="91" name="Google Shape;91;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sp>
          <p:sp>
            <p:nvSpPr>
              <p:cNvPr id="92" name="Google Shape;92;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5"/>
            <p:cNvGrpSpPr/>
            <p:nvPr/>
          </p:nvGrpSpPr>
          <p:grpSpPr>
            <a:xfrm>
              <a:off x="251865" y="-18005"/>
              <a:ext cx="22197046" cy="247808"/>
              <a:chOff x="0" y="-38100"/>
              <a:chExt cx="7551300" cy="84300"/>
            </a:xfrm>
          </p:grpSpPr>
          <p:sp>
            <p:nvSpPr>
              <p:cNvPr id="94" name="Google Shape;94;p5"/>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sp>
          <p:sp>
            <p:nvSpPr>
              <p:cNvPr id="95" name="Google Shape;95;p5"/>
              <p:cNvSpPr txBox="1"/>
              <p:nvPr/>
            </p:nvSpPr>
            <p:spPr>
              <a:xfrm>
                <a:off x="0" y="-38100"/>
                <a:ext cx="75513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5"/>
            <p:cNvGrpSpPr/>
            <p:nvPr/>
          </p:nvGrpSpPr>
          <p:grpSpPr>
            <a:xfrm rot="-5400000">
              <a:off x="16998711" y="5283280"/>
              <a:ext cx="10639520" cy="261260"/>
              <a:chOff x="0" y="-38100"/>
              <a:chExt cx="3619500" cy="88879"/>
            </a:xfrm>
          </p:grpSpPr>
          <p:sp>
            <p:nvSpPr>
              <p:cNvPr id="97" name="Google Shape;97;p5"/>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sp>
          <p:sp>
            <p:nvSpPr>
              <p:cNvPr id="98" name="Google Shape;98;p5"/>
              <p:cNvSpPr txBox="1"/>
              <p:nvPr/>
            </p:nvSpPr>
            <p:spPr>
              <a:xfrm>
                <a:off x="0" y="-38100"/>
                <a:ext cx="3619500" cy="888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5"/>
            <p:cNvGrpSpPr/>
            <p:nvPr/>
          </p:nvGrpSpPr>
          <p:grpSpPr>
            <a:xfrm>
              <a:off x="251865" y="10485891"/>
              <a:ext cx="22122280" cy="247808"/>
              <a:chOff x="0" y="-38100"/>
              <a:chExt cx="7525865" cy="84300"/>
            </a:xfrm>
          </p:grpSpPr>
          <p:sp>
            <p:nvSpPr>
              <p:cNvPr id="100" name="Google Shape;100;p5"/>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sp>
          <p:sp>
            <p:nvSpPr>
              <p:cNvPr id="101" name="Google Shape;101;p5"/>
              <p:cNvSpPr txBox="1"/>
              <p:nvPr/>
            </p:nvSpPr>
            <p:spPr>
              <a:xfrm>
                <a:off x="0" y="-38100"/>
                <a:ext cx="7525800" cy="843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2" name="Google Shape;102;p5"/>
          <p:cNvGrpSpPr/>
          <p:nvPr/>
        </p:nvGrpSpPr>
        <p:grpSpPr>
          <a:xfrm>
            <a:off x="1685211" y="3050833"/>
            <a:ext cx="14917675" cy="4040695"/>
            <a:chOff x="0" y="-38100"/>
            <a:chExt cx="3928909" cy="1064209"/>
          </a:xfrm>
        </p:grpSpPr>
        <p:sp>
          <p:nvSpPr>
            <p:cNvPr id="103" name="Google Shape;103;p5"/>
            <p:cNvSpPr/>
            <p:nvPr/>
          </p:nvSpPr>
          <p:spPr>
            <a:xfrm>
              <a:off x="0" y="0"/>
              <a:ext cx="3928909" cy="1026109"/>
            </a:xfrm>
            <a:custGeom>
              <a:avLst/>
              <a:gdLst/>
              <a:ahLst/>
              <a:cxnLst/>
              <a:rect l="l" t="t" r="r" b="b"/>
              <a:pathLst>
                <a:path w="3928909" h="1026109" extrusionOk="0">
                  <a:moveTo>
                    <a:pt x="0" y="0"/>
                  </a:moveTo>
                  <a:lnTo>
                    <a:pt x="3928909" y="0"/>
                  </a:lnTo>
                  <a:lnTo>
                    <a:pt x="3928909" y="1026109"/>
                  </a:lnTo>
                  <a:lnTo>
                    <a:pt x="0" y="1026109"/>
                  </a:lnTo>
                  <a:close/>
                </a:path>
              </a:pathLst>
            </a:custGeom>
            <a:solidFill>
              <a:srgbClr val="5067DC"/>
            </a:solidFill>
            <a:ln>
              <a:noFill/>
            </a:ln>
          </p:spPr>
        </p:sp>
        <p:sp>
          <p:nvSpPr>
            <p:cNvPr id="104" name="Google Shape;104;p5"/>
            <p:cNvSpPr txBox="1"/>
            <p:nvPr/>
          </p:nvSpPr>
          <p:spPr>
            <a:xfrm>
              <a:off x="0" y="-38100"/>
              <a:ext cx="3928800" cy="10641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5"/>
          <p:cNvSpPr>
            <a:spLocks noGrp="1"/>
          </p:cNvSpPr>
          <p:nvPr>
            <p:ph type="pic" idx="2"/>
          </p:nvPr>
        </p:nvSpPr>
        <p:spPr>
          <a:xfrm>
            <a:off x="1738275" y="3243925"/>
            <a:ext cx="14811600" cy="3799500"/>
          </a:xfrm>
          <a:prstGeom prst="rect">
            <a:avLst/>
          </a:prstGeom>
          <a:noFill/>
          <a:ln>
            <a:noFill/>
          </a:ln>
        </p:spPr>
      </p:sp>
      <p:grpSp>
        <p:nvGrpSpPr>
          <p:cNvPr id="106" name="Google Shape;106;p5"/>
          <p:cNvGrpSpPr/>
          <p:nvPr/>
        </p:nvGrpSpPr>
        <p:grpSpPr>
          <a:xfrm>
            <a:off x="0" y="-144662"/>
            <a:ext cx="18288118" cy="1036554"/>
            <a:chOff x="0" y="-38100"/>
            <a:chExt cx="4816592" cy="273000"/>
          </a:xfrm>
        </p:grpSpPr>
        <p:sp>
          <p:nvSpPr>
            <p:cNvPr id="107" name="Google Shape;107;p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08" name="Google Shape;108;p5"/>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5"/>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378363">
            <a:off x="15869353" y="3028628"/>
            <a:ext cx="1050002" cy="883910"/>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3">
              <a:alphaModFix/>
            </a:blip>
            <a:stretch>
              <a:fillRect/>
            </a:stretch>
          </a:blipFill>
          <a:ln>
            <a:noFill/>
          </a:ln>
        </p:spPr>
      </p:sp>
      <p:grpSp>
        <p:nvGrpSpPr>
          <p:cNvPr id="111" name="Google Shape;111;p5"/>
          <p:cNvGrpSpPr/>
          <p:nvPr/>
        </p:nvGrpSpPr>
        <p:grpSpPr>
          <a:xfrm>
            <a:off x="12124528" y="205548"/>
            <a:ext cx="3758237" cy="499495"/>
            <a:chOff x="0" y="0"/>
            <a:chExt cx="5010983" cy="665993"/>
          </a:xfrm>
        </p:grpSpPr>
        <p:sp>
          <p:nvSpPr>
            <p:cNvPr id="112" name="Google Shape;112;p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sp>
        <p:sp>
          <p:nvSpPr>
            <p:cNvPr id="113" name="Google Shape;113;p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4" name="Google Shape;114;p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5" name="Google Shape;115;p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sp>
          <p:nvSpPr>
            <p:cNvPr id="116" name="Google Shape;116;p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sp>
      </p:grpSp>
      <p:sp>
        <p:nvSpPr>
          <p:cNvPr id="117" name="Google Shape;117;p5"/>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5"/>
          <p:cNvSpPr txBox="1">
            <a:spLocks noGrp="1"/>
          </p:cNvSpPr>
          <p:nvPr>
            <p:ph type="title" idx="3"/>
          </p:nvPr>
        </p:nvSpPr>
        <p:spPr>
          <a:xfrm>
            <a:off x="2216350" y="2041742"/>
            <a:ext cx="13848000" cy="769200"/>
          </a:xfrm>
          <a:prstGeom prst="rect">
            <a:avLst/>
          </a:prstGeom>
        </p:spPr>
        <p:txBody>
          <a:bodyPr spcFirstLastPara="1" wrap="square" lIns="91425" tIns="45700" rIns="91425" bIns="45700" anchor="t" anchorCtr="0">
            <a:normAutofit/>
          </a:bodyPr>
          <a:lstStyle>
            <a:lvl1pPr lvl="0">
              <a:spcBef>
                <a:spcPts val="0"/>
              </a:spcBef>
              <a:spcAft>
                <a:spcPts val="0"/>
              </a:spcAft>
              <a:buClr>
                <a:srgbClr val="5067DC"/>
              </a:buClr>
              <a:buSzPts val="4950"/>
              <a:buNone/>
              <a:defRPr sz="4950">
                <a:solidFill>
                  <a:srgbClr val="5067DC"/>
                </a:solidFill>
              </a:defRPr>
            </a:lvl1pPr>
            <a:lvl2pPr lvl="1">
              <a:spcBef>
                <a:spcPts val="0"/>
              </a:spcBef>
              <a:spcAft>
                <a:spcPts val="0"/>
              </a:spcAft>
              <a:buSzPts val="4950"/>
              <a:buNone/>
              <a:defRPr sz="4950"/>
            </a:lvl2pPr>
            <a:lvl3pPr lvl="2">
              <a:spcBef>
                <a:spcPts val="0"/>
              </a:spcBef>
              <a:spcAft>
                <a:spcPts val="0"/>
              </a:spcAft>
              <a:buSzPts val="4950"/>
              <a:buNone/>
              <a:defRPr sz="4950"/>
            </a:lvl3pPr>
            <a:lvl4pPr lvl="3">
              <a:spcBef>
                <a:spcPts val="0"/>
              </a:spcBef>
              <a:spcAft>
                <a:spcPts val="0"/>
              </a:spcAft>
              <a:buSzPts val="4950"/>
              <a:buNone/>
              <a:defRPr sz="4950"/>
            </a:lvl4pPr>
            <a:lvl5pPr lvl="4">
              <a:spcBef>
                <a:spcPts val="0"/>
              </a:spcBef>
              <a:spcAft>
                <a:spcPts val="0"/>
              </a:spcAft>
              <a:buSzPts val="4950"/>
              <a:buNone/>
              <a:defRPr sz="4950"/>
            </a:lvl5pPr>
            <a:lvl6pPr lvl="5">
              <a:spcBef>
                <a:spcPts val="0"/>
              </a:spcBef>
              <a:spcAft>
                <a:spcPts val="0"/>
              </a:spcAft>
              <a:buSzPts val="4950"/>
              <a:buNone/>
              <a:defRPr sz="4950"/>
            </a:lvl6pPr>
            <a:lvl7pPr lvl="6">
              <a:spcBef>
                <a:spcPts val="0"/>
              </a:spcBef>
              <a:spcAft>
                <a:spcPts val="0"/>
              </a:spcAft>
              <a:buSzPts val="4950"/>
              <a:buNone/>
              <a:defRPr sz="4950"/>
            </a:lvl7pPr>
            <a:lvl8pPr lvl="7">
              <a:spcBef>
                <a:spcPts val="0"/>
              </a:spcBef>
              <a:spcAft>
                <a:spcPts val="0"/>
              </a:spcAft>
              <a:buSzPts val="4950"/>
              <a:buNone/>
              <a:defRPr sz="4950"/>
            </a:lvl8pPr>
            <a:lvl9pPr lvl="8">
              <a:spcBef>
                <a:spcPts val="0"/>
              </a:spcBef>
              <a:spcAft>
                <a:spcPts val="0"/>
              </a:spcAft>
              <a:buSzPts val="4950"/>
              <a:buNone/>
              <a:defRPr sz="4950"/>
            </a:lvl9pPr>
          </a:lstStyle>
          <a:p>
            <a:endParaRPr/>
          </a:p>
        </p:txBody>
      </p:sp>
      <p:sp>
        <p:nvSpPr>
          <p:cNvPr id="119" name="Google Shape;119;p5"/>
          <p:cNvSpPr txBox="1">
            <a:spLocks noGrp="1"/>
          </p:cNvSpPr>
          <p:nvPr>
            <p:ph type="body" idx="1"/>
          </p:nvPr>
        </p:nvSpPr>
        <p:spPr>
          <a:xfrm>
            <a:off x="2216350" y="7583500"/>
            <a:ext cx="13848000" cy="13188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20"/>
        <p:cNvGrpSpPr/>
        <p:nvPr/>
      </p:nvGrpSpPr>
      <p:grpSpPr>
        <a:xfrm>
          <a:off x="0" y="0"/>
          <a:ext cx="0" cy="0"/>
          <a:chOff x="0" y="0"/>
          <a:chExt cx="0" cy="0"/>
        </a:xfrm>
      </p:grpSpPr>
      <p:grpSp>
        <p:nvGrpSpPr>
          <p:cNvPr id="121" name="Google Shape;121;p6"/>
          <p:cNvGrpSpPr/>
          <p:nvPr/>
        </p:nvGrpSpPr>
        <p:grpSpPr>
          <a:xfrm>
            <a:off x="0" y="-144662"/>
            <a:ext cx="18288118" cy="1036554"/>
            <a:chOff x="0" y="-38100"/>
            <a:chExt cx="4816592" cy="273000"/>
          </a:xfrm>
        </p:grpSpPr>
        <p:sp>
          <p:nvSpPr>
            <p:cNvPr id="122" name="Google Shape;122;p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23" name="Google Shape;123;p6"/>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4" name="Google Shape;124;p6"/>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6"/>
          <p:cNvGrpSpPr/>
          <p:nvPr/>
        </p:nvGrpSpPr>
        <p:grpSpPr>
          <a:xfrm>
            <a:off x="0" y="5286561"/>
            <a:ext cx="18288000" cy="5143500"/>
            <a:chOff x="0" y="0"/>
            <a:chExt cx="24384000" cy="6858000"/>
          </a:xfrm>
        </p:grpSpPr>
        <p:sp>
          <p:nvSpPr>
            <p:cNvPr id="126" name="Google Shape;126;p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127" name="Google Shape;127;p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sp>
        <p:nvSpPr>
          <p:cNvPr id="128" name="Google Shape;128;p6"/>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3">
              <a:alphaModFix/>
            </a:blip>
            <a:stretch>
              <a:fillRect/>
            </a:stretch>
          </a:blipFill>
          <a:ln>
            <a:noFill/>
          </a:ln>
        </p:spPr>
      </p:sp>
      <p:sp>
        <p:nvSpPr>
          <p:cNvPr id="129" name="Google Shape;129;p6"/>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4">
              <a:alphaModFix/>
            </a:blip>
            <a:stretch>
              <a:fillRect/>
            </a:stretch>
          </a:blipFill>
          <a:ln>
            <a:noFill/>
          </a:ln>
        </p:spPr>
      </p:sp>
      <p:grpSp>
        <p:nvGrpSpPr>
          <p:cNvPr id="130" name="Google Shape;130;p6"/>
          <p:cNvGrpSpPr/>
          <p:nvPr/>
        </p:nvGrpSpPr>
        <p:grpSpPr>
          <a:xfrm>
            <a:off x="752494" y="5948216"/>
            <a:ext cx="5236225" cy="8189308"/>
            <a:chOff x="-35173" y="-87"/>
            <a:chExt cx="6981634" cy="10919078"/>
          </a:xfrm>
        </p:grpSpPr>
        <p:grpSp>
          <p:nvGrpSpPr>
            <p:cNvPr id="131" name="Google Shape;131;p6"/>
            <p:cNvGrpSpPr/>
            <p:nvPr/>
          </p:nvGrpSpPr>
          <p:grpSpPr>
            <a:xfrm rot="-5400000">
              <a:off x="-2003896" y="1968635"/>
              <a:ext cx="10919078" cy="6981634"/>
              <a:chOff x="0" y="-19050"/>
              <a:chExt cx="5913712" cy="3781214"/>
            </a:xfrm>
          </p:grpSpPr>
          <p:sp>
            <p:nvSpPr>
              <p:cNvPr id="132" name="Google Shape;132;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33" name="Google Shape;133;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6"/>
            <p:cNvGrpSpPr/>
            <p:nvPr/>
          </p:nvGrpSpPr>
          <p:grpSpPr>
            <a:xfrm rot="-5400000">
              <a:off x="-5221833" y="5374597"/>
              <a:ext cx="10687491" cy="157365"/>
              <a:chOff x="0" y="-38100"/>
              <a:chExt cx="5788286" cy="85228"/>
            </a:xfrm>
          </p:grpSpPr>
          <p:sp>
            <p:nvSpPr>
              <p:cNvPr id="135" name="Google Shape;135;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36" name="Google Shape;136;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6"/>
            <p:cNvGrpSpPr/>
            <p:nvPr/>
          </p:nvGrpSpPr>
          <p:grpSpPr>
            <a:xfrm rot="10800000">
              <a:off x="113523" y="109619"/>
              <a:ext cx="6765280" cy="137937"/>
              <a:chOff x="0" y="-19050"/>
              <a:chExt cx="3664038" cy="74706"/>
            </a:xfrm>
          </p:grpSpPr>
          <p:sp>
            <p:nvSpPr>
              <p:cNvPr id="138" name="Google Shape;138;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39" name="Google Shape;139;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6"/>
            <p:cNvGrpSpPr/>
            <p:nvPr/>
          </p:nvGrpSpPr>
          <p:grpSpPr>
            <a:xfrm rot="-5400000">
              <a:off x="1459992" y="5378214"/>
              <a:ext cx="10687491" cy="150131"/>
              <a:chOff x="0" y="-19050"/>
              <a:chExt cx="5788286" cy="81310"/>
            </a:xfrm>
          </p:grpSpPr>
          <p:sp>
            <p:nvSpPr>
              <p:cNvPr id="141" name="Google Shape;141;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42" name="Google Shape;142;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43" name="Google Shape;143;p6"/>
          <p:cNvGrpSpPr/>
          <p:nvPr/>
        </p:nvGrpSpPr>
        <p:grpSpPr>
          <a:xfrm>
            <a:off x="12274972" y="5948216"/>
            <a:ext cx="5236225" cy="8189308"/>
            <a:chOff x="-35173" y="-87"/>
            <a:chExt cx="6981634" cy="10919078"/>
          </a:xfrm>
        </p:grpSpPr>
        <p:grpSp>
          <p:nvGrpSpPr>
            <p:cNvPr id="144" name="Google Shape;144;p6"/>
            <p:cNvGrpSpPr/>
            <p:nvPr/>
          </p:nvGrpSpPr>
          <p:grpSpPr>
            <a:xfrm rot="-5400000">
              <a:off x="-2003896" y="1968635"/>
              <a:ext cx="10919078" cy="6981634"/>
              <a:chOff x="0" y="-19050"/>
              <a:chExt cx="5913712" cy="3781214"/>
            </a:xfrm>
          </p:grpSpPr>
          <p:sp>
            <p:nvSpPr>
              <p:cNvPr id="145" name="Google Shape;145;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46" name="Google Shape;146;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7" name="Google Shape;147;p6"/>
            <p:cNvGrpSpPr/>
            <p:nvPr/>
          </p:nvGrpSpPr>
          <p:grpSpPr>
            <a:xfrm rot="-5400000">
              <a:off x="-5221833" y="5374597"/>
              <a:ext cx="10687491" cy="157365"/>
              <a:chOff x="0" y="-38100"/>
              <a:chExt cx="5788286" cy="85228"/>
            </a:xfrm>
          </p:grpSpPr>
          <p:sp>
            <p:nvSpPr>
              <p:cNvPr id="148" name="Google Shape;148;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49" name="Google Shape;149;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0" name="Google Shape;150;p6"/>
            <p:cNvGrpSpPr/>
            <p:nvPr/>
          </p:nvGrpSpPr>
          <p:grpSpPr>
            <a:xfrm rot="10800000">
              <a:off x="113523" y="109619"/>
              <a:ext cx="6765280" cy="137937"/>
              <a:chOff x="0" y="-19050"/>
              <a:chExt cx="3664038" cy="74706"/>
            </a:xfrm>
          </p:grpSpPr>
          <p:sp>
            <p:nvSpPr>
              <p:cNvPr id="151" name="Google Shape;151;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52" name="Google Shape;152;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3" name="Google Shape;153;p6"/>
            <p:cNvGrpSpPr/>
            <p:nvPr/>
          </p:nvGrpSpPr>
          <p:grpSpPr>
            <a:xfrm rot="-5400000">
              <a:off x="1459992" y="5378214"/>
              <a:ext cx="10687491" cy="150131"/>
              <a:chOff x="0" y="-19050"/>
              <a:chExt cx="5788286" cy="81310"/>
            </a:xfrm>
          </p:grpSpPr>
          <p:sp>
            <p:nvSpPr>
              <p:cNvPr id="154" name="Google Shape;154;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55" name="Google Shape;155;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56" name="Google Shape;156;p6"/>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5">
              <a:alphaModFix/>
            </a:blip>
            <a:stretch>
              <a:fillRect/>
            </a:stretch>
          </a:blipFill>
          <a:ln>
            <a:noFill/>
          </a:ln>
        </p:spPr>
      </p:sp>
      <p:grpSp>
        <p:nvGrpSpPr>
          <p:cNvPr id="157" name="Google Shape;157;p6"/>
          <p:cNvGrpSpPr/>
          <p:nvPr/>
        </p:nvGrpSpPr>
        <p:grpSpPr>
          <a:xfrm>
            <a:off x="6512718" y="4237145"/>
            <a:ext cx="5236225" cy="8189308"/>
            <a:chOff x="-35173" y="-87"/>
            <a:chExt cx="6981634" cy="10919078"/>
          </a:xfrm>
        </p:grpSpPr>
        <p:grpSp>
          <p:nvGrpSpPr>
            <p:cNvPr id="158" name="Google Shape;158;p6"/>
            <p:cNvGrpSpPr/>
            <p:nvPr/>
          </p:nvGrpSpPr>
          <p:grpSpPr>
            <a:xfrm rot="-5400000">
              <a:off x="-2003896" y="1968635"/>
              <a:ext cx="10919078" cy="6981634"/>
              <a:chOff x="0" y="-19050"/>
              <a:chExt cx="5913712" cy="3781214"/>
            </a:xfrm>
          </p:grpSpPr>
          <p:sp>
            <p:nvSpPr>
              <p:cNvPr id="159" name="Google Shape;159;p6"/>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60" name="Google Shape;160;p6"/>
              <p:cNvSpPr txBox="1"/>
              <p:nvPr/>
            </p:nvSpPr>
            <p:spPr>
              <a:xfrm>
                <a:off x="0" y="-19050"/>
                <a:ext cx="5913600" cy="37812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6"/>
            <p:cNvGrpSpPr/>
            <p:nvPr/>
          </p:nvGrpSpPr>
          <p:grpSpPr>
            <a:xfrm rot="-5400000">
              <a:off x="-5221833" y="5374597"/>
              <a:ext cx="10687491" cy="157365"/>
              <a:chOff x="0" y="-38100"/>
              <a:chExt cx="5788286" cy="85228"/>
            </a:xfrm>
          </p:grpSpPr>
          <p:sp>
            <p:nvSpPr>
              <p:cNvPr id="162" name="Google Shape;162;p6"/>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sp>
          <p:sp>
            <p:nvSpPr>
              <p:cNvPr id="163" name="Google Shape;163;p6"/>
              <p:cNvSpPr txBox="1"/>
              <p:nvPr/>
            </p:nvSpPr>
            <p:spPr>
              <a:xfrm>
                <a:off x="0" y="-38100"/>
                <a:ext cx="5788200" cy="852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6"/>
            <p:cNvGrpSpPr/>
            <p:nvPr/>
          </p:nvGrpSpPr>
          <p:grpSpPr>
            <a:xfrm rot="10800000">
              <a:off x="113523" y="109619"/>
              <a:ext cx="6765280" cy="137937"/>
              <a:chOff x="0" y="-19050"/>
              <a:chExt cx="3664038" cy="74706"/>
            </a:xfrm>
          </p:grpSpPr>
          <p:sp>
            <p:nvSpPr>
              <p:cNvPr id="165" name="Google Shape;165;p6"/>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sp>
          <p:sp>
            <p:nvSpPr>
              <p:cNvPr id="166" name="Google Shape;166;p6"/>
              <p:cNvSpPr txBox="1"/>
              <p:nvPr/>
            </p:nvSpPr>
            <p:spPr>
              <a:xfrm>
                <a:off x="0" y="-19050"/>
                <a:ext cx="3663900" cy="747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6"/>
            <p:cNvGrpSpPr/>
            <p:nvPr/>
          </p:nvGrpSpPr>
          <p:grpSpPr>
            <a:xfrm rot="-5400000">
              <a:off x="1459992" y="5378214"/>
              <a:ext cx="10687491" cy="150131"/>
              <a:chOff x="0" y="-19050"/>
              <a:chExt cx="5788286" cy="81310"/>
            </a:xfrm>
          </p:grpSpPr>
          <p:sp>
            <p:nvSpPr>
              <p:cNvPr id="168" name="Google Shape;168;p6"/>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sp>
          <p:sp>
            <p:nvSpPr>
              <p:cNvPr id="169" name="Google Shape;169;p6"/>
              <p:cNvSpPr txBox="1"/>
              <p:nvPr/>
            </p:nvSpPr>
            <p:spPr>
              <a:xfrm>
                <a:off x="0" y="-19050"/>
                <a:ext cx="5788200" cy="8130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70" name="Google Shape;170;p6"/>
          <p:cNvGrpSpPr/>
          <p:nvPr/>
        </p:nvGrpSpPr>
        <p:grpSpPr>
          <a:xfrm>
            <a:off x="12124528" y="205548"/>
            <a:ext cx="3758237" cy="499495"/>
            <a:chOff x="0" y="0"/>
            <a:chExt cx="5010983" cy="665993"/>
          </a:xfrm>
        </p:grpSpPr>
        <p:sp>
          <p:nvSpPr>
            <p:cNvPr id="171" name="Google Shape;171;p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sp>
        <p:sp>
          <p:nvSpPr>
            <p:cNvPr id="172" name="Google Shape;172;p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3" name="Google Shape;173;p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4" name="Google Shape;174;p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sp>
          <p:nvSpPr>
            <p:cNvPr id="175" name="Google Shape;175;p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sp>
      </p:grpSp>
      <p:sp>
        <p:nvSpPr>
          <p:cNvPr id="176" name="Google Shape;176;p6"/>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6"/>
          <p:cNvSpPr txBox="1">
            <a:spLocks noGrp="1"/>
          </p:cNvSpPr>
          <p:nvPr>
            <p:ph type="subTitle" idx="1"/>
          </p:nvPr>
        </p:nvSpPr>
        <p:spPr>
          <a:xfrm>
            <a:off x="1349675" y="6628625"/>
            <a:ext cx="3755700" cy="1036500"/>
          </a:xfrm>
          <a:prstGeom prst="rect">
            <a:avLst/>
          </a:prstGeom>
        </p:spPr>
        <p:txBody>
          <a:bodyPr spcFirstLastPara="1" wrap="square" lIns="91425" tIns="45700" rIns="91425" bIns="45700" anchor="t" anchorCtr="0">
            <a:normAutofit/>
          </a:bodyPr>
          <a:lstStyle>
            <a:lvl1pPr lvl="0">
              <a:spcBef>
                <a:spcPts val="640"/>
              </a:spcBef>
              <a:spcAft>
                <a:spcPts val="0"/>
              </a:spcAft>
              <a:buClr>
                <a:srgbClr val="3A52CF"/>
              </a:buClr>
              <a:buSzPts val="3400"/>
              <a:buNone/>
              <a:defRPr sz="3400" b="1">
                <a:solidFill>
                  <a:srgbClr val="3A52CF"/>
                </a:solidFill>
              </a:defRPr>
            </a:lvl1pPr>
            <a:lvl2pPr lvl="1">
              <a:spcBef>
                <a:spcPts val="560"/>
              </a:spcBef>
              <a:spcAft>
                <a:spcPts val="0"/>
              </a:spcAft>
              <a:buSzPts val="2100"/>
              <a:buNone/>
              <a:defRPr/>
            </a:lvl2pPr>
            <a:lvl3pPr lvl="2">
              <a:spcBef>
                <a:spcPts val="480"/>
              </a:spcBef>
              <a:spcAft>
                <a:spcPts val="0"/>
              </a:spcAft>
              <a:buSzPts val="2100"/>
              <a:buNone/>
              <a:defRPr/>
            </a:lvl3pPr>
            <a:lvl4pPr lvl="3">
              <a:spcBef>
                <a:spcPts val="400"/>
              </a:spcBef>
              <a:spcAft>
                <a:spcPts val="0"/>
              </a:spcAft>
              <a:buSzPts val="2100"/>
              <a:buNone/>
              <a:defRPr/>
            </a:lvl4pPr>
            <a:lvl5pPr lvl="4">
              <a:spcBef>
                <a:spcPts val="400"/>
              </a:spcBef>
              <a:spcAft>
                <a:spcPts val="0"/>
              </a:spcAft>
              <a:buSzPts val="2100"/>
              <a:buNone/>
              <a:defRPr/>
            </a:lvl5pPr>
            <a:lvl6pPr lvl="5">
              <a:spcBef>
                <a:spcPts val="400"/>
              </a:spcBef>
              <a:spcAft>
                <a:spcPts val="0"/>
              </a:spcAft>
              <a:buSzPts val="2100"/>
              <a:buNone/>
              <a:defRPr/>
            </a:lvl6pPr>
            <a:lvl7pPr lvl="6">
              <a:spcBef>
                <a:spcPts val="400"/>
              </a:spcBef>
              <a:spcAft>
                <a:spcPts val="0"/>
              </a:spcAft>
              <a:buSzPts val="2100"/>
              <a:buNone/>
              <a:defRPr/>
            </a:lvl7pPr>
            <a:lvl8pPr lvl="7">
              <a:spcBef>
                <a:spcPts val="400"/>
              </a:spcBef>
              <a:spcAft>
                <a:spcPts val="0"/>
              </a:spcAft>
              <a:buSzPts val="2100"/>
              <a:buNone/>
              <a:defRPr/>
            </a:lvl8pPr>
            <a:lvl9pPr lvl="8">
              <a:spcBef>
                <a:spcPts val="400"/>
              </a:spcBef>
              <a:spcAft>
                <a:spcPts val="0"/>
              </a:spcAft>
              <a:buSzPts val="2100"/>
              <a:buNone/>
              <a:defRPr/>
            </a:lvl9pPr>
          </a:lstStyle>
          <a:p>
            <a:endParaRPr/>
          </a:p>
        </p:txBody>
      </p:sp>
      <p:sp>
        <p:nvSpPr>
          <p:cNvPr id="178" name="Google Shape;178;p6"/>
          <p:cNvSpPr txBox="1">
            <a:spLocks noGrp="1"/>
          </p:cNvSpPr>
          <p:nvPr>
            <p:ph type="body" idx="2"/>
          </p:nvPr>
        </p:nvSpPr>
        <p:spPr>
          <a:xfrm>
            <a:off x="1528175" y="7853250"/>
            <a:ext cx="3398700" cy="1932900"/>
          </a:xfrm>
          <a:prstGeom prst="rect">
            <a:avLst/>
          </a:prstGeom>
        </p:spPr>
        <p:txBody>
          <a:bodyPr spcFirstLastPara="1" wrap="square" lIns="91425" tIns="45700" rIns="91425" bIns="45700" anchor="t"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179" name="Google Shape;179;p6"/>
          <p:cNvSpPr txBox="1">
            <a:spLocks noGrp="1"/>
          </p:cNvSpPr>
          <p:nvPr>
            <p:ph type="subTitle" idx="3"/>
          </p:nvPr>
        </p:nvSpPr>
        <p:spPr>
          <a:xfrm>
            <a:off x="7254000" y="4984963"/>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0" name="Google Shape;180;p6"/>
          <p:cNvSpPr txBox="1">
            <a:spLocks noGrp="1"/>
          </p:cNvSpPr>
          <p:nvPr>
            <p:ph type="body" idx="4"/>
          </p:nvPr>
        </p:nvSpPr>
        <p:spPr>
          <a:xfrm>
            <a:off x="7432500" y="6209588"/>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181" name="Google Shape;181;p6"/>
          <p:cNvSpPr txBox="1">
            <a:spLocks noGrp="1"/>
          </p:cNvSpPr>
          <p:nvPr>
            <p:ph type="subTitle" idx="5"/>
          </p:nvPr>
        </p:nvSpPr>
        <p:spPr>
          <a:xfrm>
            <a:off x="13015238" y="6628625"/>
            <a:ext cx="3755700" cy="1036500"/>
          </a:xfrm>
          <a:prstGeom prst="rect">
            <a:avLst/>
          </a:prstGeom>
        </p:spPr>
        <p:txBody>
          <a:bodyPr spcFirstLastPara="1" wrap="square" lIns="91425" tIns="45700" rIns="91425" bIns="45700" anchor="t" anchorCtr="0">
            <a:normAutofit/>
          </a:bodyPr>
          <a:lstStyle>
            <a:lvl1pPr lvl="0" rtl="0">
              <a:spcBef>
                <a:spcPts val="640"/>
              </a:spcBef>
              <a:spcAft>
                <a:spcPts val="0"/>
              </a:spcAft>
              <a:buClr>
                <a:srgbClr val="3A52CF"/>
              </a:buClr>
              <a:buSzPts val="3400"/>
              <a:buNone/>
              <a:defRPr sz="3400" b="1">
                <a:solidFill>
                  <a:srgbClr val="3A52CF"/>
                </a:solidFill>
              </a:defRPr>
            </a:lvl1pPr>
            <a:lvl2pPr lvl="1" rtl="0">
              <a:spcBef>
                <a:spcPts val="560"/>
              </a:spcBef>
              <a:spcAft>
                <a:spcPts val="0"/>
              </a:spcAft>
              <a:buSzPts val="2100"/>
              <a:buNone/>
              <a:defRPr/>
            </a:lvl2pPr>
            <a:lvl3pPr lvl="2" rtl="0">
              <a:spcBef>
                <a:spcPts val="480"/>
              </a:spcBef>
              <a:spcAft>
                <a:spcPts val="0"/>
              </a:spcAft>
              <a:buSzPts val="2100"/>
              <a:buNone/>
              <a:defRPr/>
            </a:lvl3pPr>
            <a:lvl4pPr lvl="3" rtl="0">
              <a:spcBef>
                <a:spcPts val="400"/>
              </a:spcBef>
              <a:spcAft>
                <a:spcPts val="0"/>
              </a:spcAft>
              <a:buSzPts val="2100"/>
              <a:buNone/>
              <a:defRPr/>
            </a:lvl4pPr>
            <a:lvl5pPr lvl="4" rtl="0">
              <a:spcBef>
                <a:spcPts val="400"/>
              </a:spcBef>
              <a:spcAft>
                <a:spcPts val="0"/>
              </a:spcAft>
              <a:buSzPts val="2100"/>
              <a:buNone/>
              <a:defRPr/>
            </a:lvl5pPr>
            <a:lvl6pPr lvl="5" rtl="0">
              <a:spcBef>
                <a:spcPts val="400"/>
              </a:spcBef>
              <a:spcAft>
                <a:spcPts val="0"/>
              </a:spcAft>
              <a:buSzPts val="2100"/>
              <a:buNone/>
              <a:defRPr/>
            </a:lvl6pPr>
            <a:lvl7pPr lvl="6" rtl="0">
              <a:spcBef>
                <a:spcPts val="400"/>
              </a:spcBef>
              <a:spcAft>
                <a:spcPts val="0"/>
              </a:spcAft>
              <a:buSzPts val="2100"/>
              <a:buNone/>
              <a:defRPr/>
            </a:lvl7pPr>
            <a:lvl8pPr lvl="7" rtl="0">
              <a:spcBef>
                <a:spcPts val="400"/>
              </a:spcBef>
              <a:spcAft>
                <a:spcPts val="0"/>
              </a:spcAft>
              <a:buSzPts val="2100"/>
              <a:buNone/>
              <a:defRPr/>
            </a:lvl8pPr>
            <a:lvl9pPr lvl="8" rtl="0">
              <a:spcBef>
                <a:spcPts val="400"/>
              </a:spcBef>
              <a:spcAft>
                <a:spcPts val="0"/>
              </a:spcAft>
              <a:buSzPts val="2100"/>
              <a:buNone/>
              <a:defRPr/>
            </a:lvl9pPr>
          </a:lstStyle>
          <a:p>
            <a:endParaRPr/>
          </a:p>
        </p:txBody>
      </p:sp>
      <p:sp>
        <p:nvSpPr>
          <p:cNvPr id="182" name="Google Shape;182;p6"/>
          <p:cNvSpPr txBox="1">
            <a:spLocks noGrp="1"/>
          </p:cNvSpPr>
          <p:nvPr>
            <p:ph type="body" idx="6"/>
          </p:nvPr>
        </p:nvSpPr>
        <p:spPr>
          <a:xfrm>
            <a:off x="13193738" y="7853250"/>
            <a:ext cx="3398700" cy="1932900"/>
          </a:xfrm>
          <a:prstGeom prst="rect">
            <a:avLst/>
          </a:prstGeom>
        </p:spPr>
        <p:txBody>
          <a:bodyPr spcFirstLastPara="1" wrap="square" lIns="91425" tIns="45700" rIns="91425" bIns="45700" anchor="t"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5">
  <p:cSld name="CUSTOM_4">
    <p:spTree>
      <p:nvGrpSpPr>
        <p:cNvPr id="1" name="Shape 183"/>
        <p:cNvGrpSpPr/>
        <p:nvPr/>
      </p:nvGrpSpPr>
      <p:grpSpPr>
        <a:xfrm>
          <a:off x="0" y="0"/>
          <a:ext cx="0" cy="0"/>
          <a:chOff x="0" y="0"/>
          <a:chExt cx="0" cy="0"/>
        </a:xfrm>
      </p:grpSpPr>
      <p:grpSp>
        <p:nvGrpSpPr>
          <p:cNvPr id="184" name="Google Shape;184;p7"/>
          <p:cNvGrpSpPr/>
          <p:nvPr/>
        </p:nvGrpSpPr>
        <p:grpSpPr>
          <a:xfrm>
            <a:off x="0" y="-144662"/>
            <a:ext cx="18288118" cy="1036554"/>
            <a:chOff x="0" y="-38100"/>
            <a:chExt cx="4816592" cy="273000"/>
          </a:xfrm>
        </p:grpSpPr>
        <p:sp>
          <p:nvSpPr>
            <p:cNvPr id="185" name="Google Shape;185;p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186" name="Google Shape;186;p7"/>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7" name="Google Shape;187;p7"/>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7"/>
          <p:cNvGrpSpPr/>
          <p:nvPr/>
        </p:nvGrpSpPr>
        <p:grpSpPr>
          <a:xfrm rot="-5400000">
            <a:off x="-731797" y="2889044"/>
            <a:ext cx="8204807" cy="5236225"/>
            <a:chOff x="-20665" y="-35174"/>
            <a:chExt cx="10939743" cy="6981634"/>
          </a:xfrm>
        </p:grpSpPr>
        <p:grpSp>
          <p:nvGrpSpPr>
            <p:cNvPr id="189" name="Google Shape;189;p7"/>
            <p:cNvGrpSpPr/>
            <p:nvPr/>
          </p:nvGrpSpPr>
          <p:grpSpPr>
            <a:xfrm>
              <a:off x="0" y="-35174"/>
              <a:ext cx="10919078" cy="6981634"/>
              <a:chOff x="0" y="-19050"/>
              <a:chExt cx="5913712" cy="3781214"/>
            </a:xfrm>
          </p:grpSpPr>
          <p:sp>
            <p:nvSpPr>
              <p:cNvPr id="190" name="Google Shape;190;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191" name="Google Shape;191;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2" name="Google Shape;192;p7"/>
            <p:cNvGrpSpPr/>
            <p:nvPr/>
          </p:nvGrpSpPr>
          <p:grpSpPr>
            <a:xfrm rot="-5400000">
              <a:off x="-3358727" y="3398111"/>
              <a:ext cx="6818755" cy="142631"/>
              <a:chOff x="0" y="-38100"/>
              <a:chExt cx="3693000" cy="77248"/>
            </a:xfrm>
          </p:grpSpPr>
          <p:sp>
            <p:nvSpPr>
              <p:cNvPr id="193" name="Google Shape;193;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194" name="Google Shape;194;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7"/>
            <p:cNvGrpSpPr/>
            <p:nvPr/>
          </p:nvGrpSpPr>
          <p:grpSpPr>
            <a:xfrm>
              <a:off x="121965" y="-10111"/>
              <a:ext cx="10749034" cy="157365"/>
              <a:chOff x="0" y="-38100"/>
              <a:chExt cx="5821617" cy="85228"/>
            </a:xfrm>
          </p:grpSpPr>
          <p:sp>
            <p:nvSpPr>
              <p:cNvPr id="196" name="Google Shape;196;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197" name="Google Shape;197;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8" name="Google Shape;198;p7"/>
            <p:cNvGrpSpPr/>
            <p:nvPr/>
          </p:nvGrpSpPr>
          <p:grpSpPr>
            <a:xfrm rot="-5400000">
              <a:off x="7407809" y="3415696"/>
              <a:ext cx="6818755" cy="107460"/>
              <a:chOff x="0" y="-19050"/>
              <a:chExt cx="3693000" cy="58200"/>
            </a:xfrm>
          </p:grpSpPr>
          <p:sp>
            <p:nvSpPr>
              <p:cNvPr id="199" name="Google Shape;19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00" name="Google Shape;200;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1" name="Google Shape;201;p7"/>
            <p:cNvGrpSpPr/>
            <p:nvPr/>
          </p:nvGrpSpPr>
          <p:grpSpPr>
            <a:xfrm>
              <a:off x="121965" y="6756613"/>
              <a:ext cx="10712892" cy="122416"/>
              <a:chOff x="0" y="-19050"/>
              <a:chExt cx="5802043" cy="66300"/>
            </a:xfrm>
          </p:grpSpPr>
          <p:sp>
            <p:nvSpPr>
              <p:cNvPr id="202" name="Google Shape;202;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03" name="Google Shape;203;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04" name="Google Shape;204;p7"/>
          <p:cNvGrpSpPr/>
          <p:nvPr/>
        </p:nvGrpSpPr>
        <p:grpSpPr>
          <a:xfrm rot="-5400000">
            <a:off x="5028428" y="2889044"/>
            <a:ext cx="8204807" cy="5236225"/>
            <a:chOff x="-20665" y="-35174"/>
            <a:chExt cx="10939743" cy="6981634"/>
          </a:xfrm>
        </p:grpSpPr>
        <p:grpSp>
          <p:nvGrpSpPr>
            <p:cNvPr id="205" name="Google Shape;205;p7"/>
            <p:cNvGrpSpPr/>
            <p:nvPr/>
          </p:nvGrpSpPr>
          <p:grpSpPr>
            <a:xfrm>
              <a:off x="0" y="-35174"/>
              <a:ext cx="10919078" cy="6981634"/>
              <a:chOff x="0" y="-19050"/>
              <a:chExt cx="5913712" cy="3781214"/>
            </a:xfrm>
          </p:grpSpPr>
          <p:sp>
            <p:nvSpPr>
              <p:cNvPr id="206" name="Google Shape;206;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07" name="Google Shape;207;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8" name="Google Shape;208;p7"/>
            <p:cNvGrpSpPr/>
            <p:nvPr/>
          </p:nvGrpSpPr>
          <p:grpSpPr>
            <a:xfrm rot="-5400000">
              <a:off x="-3358727" y="3398111"/>
              <a:ext cx="6818755" cy="142631"/>
              <a:chOff x="0" y="-38100"/>
              <a:chExt cx="3693000" cy="77248"/>
            </a:xfrm>
          </p:grpSpPr>
          <p:sp>
            <p:nvSpPr>
              <p:cNvPr id="209" name="Google Shape;209;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10" name="Google Shape;210;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1" name="Google Shape;211;p7"/>
            <p:cNvGrpSpPr/>
            <p:nvPr/>
          </p:nvGrpSpPr>
          <p:grpSpPr>
            <a:xfrm>
              <a:off x="121965" y="-10111"/>
              <a:ext cx="10749034" cy="157365"/>
              <a:chOff x="0" y="-38100"/>
              <a:chExt cx="5821617" cy="85228"/>
            </a:xfrm>
          </p:grpSpPr>
          <p:sp>
            <p:nvSpPr>
              <p:cNvPr id="212" name="Google Shape;212;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13" name="Google Shape;213;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4" name="Google Shape;214;p7"/>
            <p:cNvGrpSpPr/>
            <p:nvPr/>
          </p:nvGrpSpPr>
          <p:grpSpPr>
            <a:xfrm rot="-5400000">
              <a:off x="7407809" y="3415696"/>
              <a:ext cx="6818755" cy="107460"/>
              <a:chOff x="0" y="-19050"/>
              <a:chExt cx="3693000" cy="58200"/>
            </a:xfrm>
          </p:grpSpPr>
          <p:sp>
            <p:nvSpPr>
              <p:cNvPr id="215" name="Google Shape;21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16" name="Google Shape;216;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7" name="Google Shape;217;p7"/>
            <p:cNvGrpSpPr/>
            <p:nvPr/>
          </p:nvGrpSpPr>
          <p:grpSpPr>
            <a:xfrm>
              <a:off x="121965" y="6756613"/>
              <a:ext cx="10712892" cy="122416"/>
              <a:chOff x="0" y="-19050"/>
              <a:chExt cx="5802043" cy="66300"/>
            </a:xfrm>
          </p:grpSpPr>
          <p:sp>
            <p:nvSpPr>
              <p:cNvPr id="218" name="Google Shape;218;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19" name="Google Shape;219;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20" name="Google Shape;220;p7"/>
          <p:cNvGrpSpPr/>
          <p:nvPr/>
        </p:nvGrpSpPr>
        <p:grpSpPr>
          <a:xfrm rot="-5400000">
            <a:off x="10788652" y="2889044"/>
            <a:ext cx="8204807" cy="5236225"/>
            <a:chOff x="-20665" y="-35174"/>
            <a:chExt cx="10939743" cy="6981634"/>
          </a:xfrm>
        </p:grpSpPr>
        <p:grpSp>
          <p:nvGrpSpPr>
            <p:cNvPr id="221" name="Google Shape;221;p7"/>
            <p:cNvGrpSpPr/>
            <p:nvPr/>
          </p:nvGrpSpPr>
          <p:grpSpPr>
            <a:xfrm>
              <a:off x="0" y="-35174"/>
              <a:ext cx="10919078" cy="6981634"/>
              <a:chOff x="0" y="-19050"/>
              <a:chExt cx="5913712" cy="3781214"/>
            </a:xfrm>
          </p:grpSpPr>
          <p:sp>
            <p:nvSpPr>
              <p:cNvPr id="222" name="Google Shape;222;p7"/>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sp>
          <p:sp>
            <p:nvSpPr>
              <p:cNvPr id="223" name="Google Shape;223;p7"/>
              <p:cNvSpPr txBox="1"/>
              <p:nvPr/>
            </p:nvSpPr>
            <p:spPr>
              <a:xfrm>
                <a:off x="0" y="-19050"/>
                <a:ext cx="5913600" cy="3781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4" name="Google Shape;224;p7"/>
            <p:cNvGrpSpPr/>
            <p:nvPr/>
          </p:nvGrpSpPr>
          <p:grpSpPr>
            <a:xfrm rot="-5400000">
              <a:off x="-3358727" y="3398111"/>
              <a:ext cx="6818755" cy="142631"/>
              <a:chOff x="0" y="-38100"/>
              <a:chExt cx="3693000" cy="77248"/>
            </a:xfrm>
          </p:grpSpPr>
          <p:sp>
            <p:nvSpPr>
              <p:cNvPr id="225" name="Google Shape;225;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sp>
          <p:sp>
            <p:nvSpPr>
              <p:cNvPr id="226" name="Google Shape;226;p7"/>
              <p:cNvSpPr txBox="1"/>
              <p:nvPr/>
            </p:nvSpPr>
            <p:spPr>
              <a:xfrm>
                <a:off x="0" y="-38100"/>
                <a:ext cx="3693000" cy="771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7" name="Google Shape;227;p7"/>
            <p:cNvGrpSpPr/>
            <p:nvPr/>
          </p:nvGrpSpPr>
          <p:grpSpPr>
            <a:xfrm>
              <a:off x="121965" y="-10111"/>
              <a:ext cx="10749034" cy="157365"/>
              <a:chOff x="0" y="-38100"/>
              <a:chExt cx="5821617" cy="85228"/>
            </a:xfrm>
          </p:grpSpPr>
          <p:sp>
            <p:nvSpPr>
              <p:cNvPr id="228" name="Google Shape;228;p7"/>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sp>
          <p:sp>
            <p:nvSpPr>
              <p:cNvPr id="229" name="Google Shape;229;p7"/>
              <p:cNvSpPr txBox="1"/>
              <p:nvPr/>
            </p:nvSpPr>
            <p:spPr>
              <a:xfrm>
                <a:off x="0" y="-38100"/>
                <a:ext cx="5821500" cy="8520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0" name="Google Shape;230;p7"/>
            <p:cNvGrpSpPr/>
            <p:nvPr/>
          </p:nvGrpSpPr>
          <p:grpSpPr>
            <a:xfrm rot="-5400000">
              <a:off x="7407809" y="3415696"/>
              <a:ext cx="6818755" cy="107460"/>
              <a:chOff x="0" y="-19050"/>
              <a:chExt cx="3693000" cy="58200"/>
            </a:xfrm>
          </p:grpSpPr>
          <p:sp>
            <p:nvSpPr>
              <p:cNvPr id="231" name="Google Shape;231;p7"/>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sp>
          <p:sp>
            <p:nvSpPr>
              <p:cNvPr id="232" name="Google Shape;232;p7"/>
              <p:cNvSpPr txBox="1"/>
              <p:nvPr/>
            </p:nvSpPr>
            <p:spPr>
              <a:xfrm>
                <a:off x="0" y="-19050"/>
                <a:ext cx="3693000" cy="582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3" name="Google Shape;233;p7"/>
            <p:cNvGrpSpPr/>
            <p:nvPr/>
          </p:nvGrpSpPr>
          <p:grpSpPr>
            <a:xfrm>
              <a:off x="121965" y="6756613"/>
              <a:ext cx="10712892" cy="122416"/>
              <a:chOff x="0" y="-19050"/>
              <a:chExt cx="5802043" cy="66300"/>
            </a:xfrm>
          </p:grpSpPr>
          <p:sp>
            <p:nvSpPr>
              <p:cNvPr id="234" name="Google Shape;234;p7"/>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sp>
          <p:sp>
            <p:nvSpPr>
              <p:cNvPr id="235" name="Google Shape;235;p7"/>
              <p:cNvSpPr txBox="1"/>
              <p:nvPr/>
            </p:nvSpPr>
            <p:spPr>
              <a:xfrm>
                <a:off x="0" y="-19050"/>
                <a:ext cx="5802000" cy="66300"/>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36" name="Google Shape;236;p7"/>
          <p:cNvGrpSpPr/>
          <p:nvPr/>
        </p:nvGrpSpPr>
        <p:grpSpPr>
          <a:xfrm>
            <a:off x="1343196" y="2347879"/>
            <a:ext cx="4081288" cy="4014083"/>
            <a:chOff x="0" y="-38100"/>
            <a:chExt cx="1074900" cy="1057200"/>
          </a:xfrm>
        </p:grpSpPr>
        <p:sp>
          <p:nvSpPr>
            <p:cNvPr id="237" name="Google Shape;237;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38" name="Google Shape;238;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7"/>
          <p:cNvGrpSpPr/>
          <p:nvPr/>
        </p:nvGrpSpPr>
        <p:grpSpPr>
          <a:xfrm>
            <a:off x="7103420" y="2347879"/>
            <a:ext cx="4081288" cy="4014083"/>
            <a:chOff x="0" y="-38100"/>
            <a:chExt cx="1074900" cy="1057200"/>
          </a:xfrm>
        </p:grpSpPr>
        <p:sp>
          <p:nvSpPr>
            <p:cNvPr id="240" name="Google Shape;240;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1" name="Google Shape;241;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7"/>
          <p:cNvGrpSpPr/>
          <p:nvPr/>
        </p:nvGrpSpPr>
        <p:grpSpPr>
          <a:xfrm>
            <a:off x="12863644" y="2347879"/>
            <a:ext cx="4081288" cy="4014083"/>
            <a:chOff x="0" y="-38100"/>
            <a:chExt cx="1074900" cy="1057200"/>
          </a:xfrm>
        </p:grpSpPr>
        <p:sp>
          <p:nvSpPr>
            <p:cNvPr id="243" name="Google Shape;243;p7"/>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sp>
        <p:sp>
          <p:nvSpPr>
            <p:cNvPr id="244" name="Google Shape;244;p7"/>
            <p:cNvSpPr txBox="1"/>
            <p:nvPr/>
          </p:nvSpPr>
          <p:spPr>
            <a:xfrm>
              <a:off x="0" y="-38100"/>
              <a:ext cx="1074900" cy="10572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45" name="Google Shape;245;p7"/>
          <p:cNvPicPr preferRelativeResize="0"/>
          <p:nvPr/>
        </p:nvPicPr>
        <p:blipFill rotWithShape="1">
          <a:blip r:embed="rId2">
            <a:alphaModFix/>
          </a:blip>
          <a:srcRect l="20942" t="23742" r="19033" b="38258"/>
          <a:stretch/>
        </p:blipFill>
        <p:spPr>
          <a:xfrm>
            <a:off x="7143445" y="2527485"/>
            <a:ext cx="4001110" cy="3799453"/>
          </a:xfrm>
          <a:prstGeom prst="rect">
            <a:avLst/>
          </a:prstGeom>
          <a:noFill/>
          <a:ln>
            <a:noFill/>
          </a:ln>
        </p:spPr>
      </p:pic>
      <p:sp>
        <p:nvSpPr>
          <p:cNvPr id="246" name="Google Shape;246;p7"/>
          <p:cNvSpPr txBox="1"/>
          <p:nvPr/>
        </p:nvSpPr>
        <p:spPr>
          <a:xfrm>
            <a:off x="1872881"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247" name="Google Shape;247;p7"/>
          <p:cNvSpPr txBox="1"/>
          <p:nvPr/>
        </p:nvSpPr>
        <p:spPr>
          <a:xfrm>
            <a:off x="13393329"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248" name="Google Shape;248;p7"/>
          <p:cNvSpPr txBox="1"/>
          <p:nvPr/>
        </p:nvSpPr>
        <p:spPr>
          <a:xfrm>
            <a:off x="7633105" y="1691346"/>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grpSp>
        <p:nvGrpSpPr>
          <p:cNvPr id="249" name="Google Shape;249;p7"/>
          <p:cNvGrpSpPr/>
          <p:nvPr/>
        </p:nvGrpSpPr>
        <p:grpSpPr>
          <a:xfrm>
            <a:off x="12124528" y="205548"/>
            <a:ext cx="3758237" cy="499495"/>
            <a:chOff x="0" y="0"/>
            <a:chExt cx="5010983" cy="665993"/>
          </a:xfrm>
        </p:grpSpPr>
        <p:sp>
          <p:nvSpPr>
            <p:cNvPr id="250" name="Google Shape;250;p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mt="43000"/>
              </a:blip>
              <a:stretch>
                <a:fillRect/>
              </a:stretch>
            </a:blipFill>
            <a:ln>
              <a:noFill/>
            </a:ln>
          </p:spPr>
        </p:sp>
        <p:sp>
          <p:nvSpPr>
            <p:cNvPr id="251" name="Google Shape;251;p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2" name="Google Shape;252;p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3" name="Google Shape;253;p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sp>
          <p:nvSpPr>
            <p:cNvPr id="254" name="Google Shape;254;p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
                <a:alphaModFix/>
              </a:blip>
              <a:stretch>
                <a:fillRect/>
              </a:stretch>
            </a:blipFill>
            <a:ln>
              <a:noFill/>
            </a:ln>
          </p:spPr>
        </p:sp>
      </p:grpSp>
      <p:sp>
        <p:nvSpPr>
          <p:cNvPr id="255" name="Google Shape;255;p7"/>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7"/>
          <p:cNvSpPr txBox="1">
            <a:spLocks noGrp="1"/>
          </p:cNvSpPr>
          <p:nvPr>
            <p:ph type="body" idx="1"/>
          </p:nvPr>
        </p:nvSpPr>
        <p:spPr>
          <a:xfrm>
            <a:off x="1528175" y="6932425"/>
            <a:ext cx="3398700" cy="19329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
        <p:nvSpPr>
          <p:cNvPr id="257" name="Google Shape;257;p7"/>
          <p:cNvSpPr txBox="1">
            <a:spLocks noGrp="1"/>
          </p:cNvSpPr>
          <p:nvPr>
            <p:ph type="body" idx="2"/>
          </p:nvPr>
        </p:nvSpPr>
        <p:spPr>
          <a:xfrm>
            <a:off x="7431488"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8" name="Google Shape;258;p7"/>
          <p:cNvSpPr txBox="1">
            <a:spLocks noGrp="1"/>
          </p:cNvSpPr>
          <p:nvPr>
            <p:ph type="body" idx="3"/>
          </p:nvPr>
        </p:nvSpPr>
        <p:spPr>
          <a:xfrm>
            <a:off x="13191700" y="6932425"/>
            <a:ext cx="3398700" cy="1932900"/>
          </a:xfrm>
          <a:prstGeom prst="rect">
            <a:avLst/>
          </a:prstGeom>
        </p:spPr>
        <p:txBody>
          <a:bodyPr spcFirstLastPara="1" wrap="square" lIns="91425" tIns="45700" rIns="91425" bIns="45700" anchor="ctr" anchorCtr="0">
            <a:normAutofit/>
          </a:bodyPr>
          <a:lstStyle>
            <a:lvl1pPr marL="457200" lvl="0" indent="-361950" rtl="0">
              <a:spcBef>
                <a:spcPts val="640"/>
              </a:spcBef>
              <a:spcAft>
                <a:spcPts val="0"/>
              </a:spcAft>
              <a:buSzPts val="2100"/>
              <a:buChar char="•"/>
              <a:defRPr/>
            </a:lvl1pPr>
            <a:lvl2pPr marL="914400" lvl="1" indent="-361950" rtl="0">
              <a:spcBef>
                <a:spcPts val="560"/>
              </a:spcBef>
              <a:spcAft>
                <a:spcPts val="0"/>
              </a:spcAft>
              <a:buSzPts val="2100"/>
              <a:buChar char="–"/>
              <a:defRPr/>
            </a:lvl2pPr>
            <a:lvl3pPr marL="1371600" lvl="2" indent="-361950" rtl="0">
              <a:spcBef>
                <a:spcPts val="480"/>
              </a:spcBef>
              <a:spcAft>
                <a:spcPts val="0"/>
              </a:spcAft>
              <a:buSzPts val="2100"/>
              <a:buChar char="•"/>
              <a:defRPr/>
            </a:lvl3pPr>
            <a:lvl4pPr marL="1828800" lvl="3" indent="-361950" rtl="0">
              <a:spcBef>
                <a:spcPts val="400"/>
              </a:spcBef>
              <a:spcAft>
                <a:spcPts val="0"/>
              </a:spcAft>
              <a:buSzPts val="2100"/>
              <a:buChar char="–"/>
              <a:defRPr/>
            </a:lvl4pPr>
            <a:lvl5pPr marL="2286000" lvl="4" indent="-361950" rtl="0">
              <a:spcBef>
                <a:spcPts val="400"/>
              </a:spcBef>
              <a:spcAft>
                <a:spcPts val="0"/>
              </a:spcAft>
              <a:buSzPts val="2100"/>
              <a:buChar char="»"/>
              <a:defRPr/>
            </a:lvl5pPr>
            <a:lvl6pPr marL="2743200" lvl="5" indent="-361950" rtl="0">
              <a:spcBef>
                <a:spcPts val="400"/>
              </a:spcBef>
              <a:spcAft>
                <a:spcPts val="0"/>
              </a:spcAft>
              <a:buSzPts val="2100"/>
              <a:buChar char="•"/>
              <a:defRPr/>
            </a:lvl6pPr>
            <a:lvl7pPr marL="3200400" lvl="6" indent="-361950" rtl="0">
              <a:spcBef>
                <a:spcPts val="400"/>
              </a:spcBef>
              <a:spcAft>
                <a:spcPts val="0"/>
              </a:spcAft>
              <a:buSzPts val="2100"/>
              <a:buChar char="•"/>
              <a:defRPr/>
            </a:lvl7pPr>
            <a:lvl8pPr marL="3657600" lvl="7" indent="-361950" rtl="0">
              <a:spcBef>
                <a:spcPts val="400"/>
              </a:spcBef>
              <a:spcAft>
                <a:spcPts val="0"/>
              </a:spcAft>
              <a:buSzPts val="2100"/>
              <a:buChar char="•"/>
              <a:defRPr/>
            </a:lvl8pPr>
            <a:lvl9pPr marL="4114800" lvl="8" indent="-361950" rtl="0">
              <a:spcBef>
                <a:spcPts val="400"/>
              </a:spcBef>
              <a:spcAft>
                <a:spcPts val="0"/>
              </a:spcAft>
              <a:buSzPts val="2100"/>
              <a:buChar char="•"/>
              <a:defRPr/>
            </a:lvl9pPr>
          </a:lstStyle>
          <a:p>
            <a:endParaRPr/>
          </a:p>
        </p:txBody>
      </p:sp>
      <p:sp>
        <p:nvSpPr>
          <p:cNvPr id="259" name="Google Shape;259;p7"/>
          <p:cNvSpPr>
            <a:spLocks noGrp="1"/>
          </p:cNvSpPr>
          <p:nvPr>
            <p:ph type="pic" idx="4"/>
          </p:nvPr>
        </p:nvSpPr>
        <p:spPr>
          <a:xfrm>
            <a:off x="7143450" y="2524125"/>
            <a:ext cx="4011900" cy="3799500"/>
          </a:xfrm>
          <a:prstGeom prst="rect">
            <a:avLst/>
          </a:prstGeom>
          <a:noFill/>
          <a:ln>
            <a:noFill/>
          </a:ln>
        </p:spPr>
      </p:sp>
      <p:sp>
        <p:nvSpPr>
          <p:cNvPr id="260" name="Google Shape;260;p7"/>
          <p:cNvSpPr>
            <a:spLocks noGrp="1"/>
          </p:cNvSpPr>
          <p:nvPr>
            <p:ph type="pic" idx="5"/>
          </p:nvPr>
        </p:nvSpPr>
        <p:spPr>
          <a:xfrm>
            <a:off x="12898338" y="2524125"/>
            <a:ext cx="4011900" cy="3799500"/>
          </a:xfrm>
          <a:prstGeom prst="rect">
            <a:avLst/>
          </a:prstGeom>
          <a:noFill/>
          <a:ln>
            <a:noFill/>
          </a:ln>
        </p:spPr>
      </p:sp>
      <p:sp>
        <p:nvSpPr>
          <p:cNvPr id="261" name="Google Shape;261;p7"/>
          <p:cNvSpPr>
            <a:spLocks noGrp="1"/>
          </p:cNvSpPr>
          <p:nvPr>
            <p:ph type="pic" idx="6"/>
          </p:nvPr>
        </p:nvSpPr>
        <p:spPr>
          <a:xfrm>
            <a:off x="1377890" y="2524125"/>
            <a:ext cx="4011900" cy="3799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6">
  <p:cSld name="CUSTOM_5">
    <p:spTree>
      <p:nvGrpSpPr>
        <p:cNvPr id="1" name="Shape 262"/>
        <p:cNvGrpSpPr/>
        <p:nvPr/>
      </p:nvGrpSpPr>
      <p:grpSpPr>
        <a:xfrm>
          <a:off x="0" y="0"/>
          <a:ext cx="0" cy="0"/>
          <a:chOff x="0" y="0"/>
          <a:chExt cx="0" cy="0"/>
        </a:xfrm>
      </p:grpSpPr>
      <p:grpSp>
        <p:nvGrpSpPr>
          <p:cNvPr id="263" name="Google Shape;263;p8"/>
          <p:cNvGrpSpPr/>
          <p:nvPr/>
        </p:nvGrpSpPr>
        <p:grpSpPr>
          <a:xfrm>
            <a:off x="0" y="-144662"/>
            <a:ext cx="18288118" cy="1036554"/>
            <a:chOff x="0" y="-38100"/>
            <a:chExt cx="4816592" cy="273000"/>
          </a:xfrm>
        </p:grpSpPr>
        <p:sp>
          <p:nvSpPr>
            <p:cNvPr id="264" name="Google Shape;264;p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sp>
        <p:sp>
          <p:nvSpPr>
            <p:cNvPr id="265" name="Google Shape;265;p8"/>
            <p:cNvSpPr txBox="1"/>
            <p:nvPr/>
          </p:nvSpPr>
          <p:spPr>
            <a:xfrm>
              <a:off x="0" y="-38100"/>
              <a:ext cx="4816500" cy="2730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6" name="Google Shape;266;p8"/>
          <p:cNvSpPr/>
          <p:nvPr/>
        </p:nvSpPr>
        <p:spPr>
          <a:xfrm>
            <a:off x="17170177" y="223297"/>
            <a:ext cx="460559" cy="460559"/>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8"/>
          <p:cNvGrpSpPr/>
          <p:nvPr/>
        </p:nvGrpSpPr>
        <p:grpSpPr>
          <a:xfrm>
            <a:off x="0" y="5286561"/>
            <a:ext cx="18288000" cy="5143500"/>
            <a:chOff x="0" y="0"/>
            <a:chExt cx="24384000" cy="6858000"/>
          </a:xfrm>
        </p:grpSpPr>
        <p:sp>
          <p:nvSpPr>
            <p:cNvPr id="268" name="Google Shape;268;p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sp>
          <p:nvSpPr>
            <p:cNvPr id="269" name="Google Shape;269;p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2">
                <a:alphaModFix/>
              </a:blip>
              <a:stretch>
                <a:fillRect/>
              </a:stretch>
            </a:blipFill>
            <a:ln>
              <a:noFill/>
            </a:ln>
          </p:spPr>
        </p:sp>
      </p:grpSp>
      <p:grpSp>
        <p:nvGrpSpPr>
          <p:cNvPr id="270" name="Google Shape;270;p8"/>
          <p:cNvGrpSpPr/>
          <p:nvPr/>
        </p:nvGrpSpPr>
        <p:grpSpPr>
          <a:xfrm>
            <a:off x="1467344" y="1760339"/>
            <a:ext cx="7405635" cy="7332647"/>
            <a:chOff x="0" y="-38100"/>
            <a:chExt cx="1704600" cy="1687800"/>
          </a:xfrm>
        </p:grpSpPr>
        <p:sp>
          <p:nvSpPr>
            <p:cNvPr id="271" name="Google Shape;271;p8"/>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sp>
        <p:sp>
          <p:nvSpPr>
            <p:cNvPr id="272" name="Google Shape;272;p8"/>
            <p:cNvSpPr txBox="1"/>
            <p:nvPr/>
          </p:nvSpPr>
          <p:spPr>
            <a:xfrm>
              <a:off x="0" y="-38100"/>
              <a:ext cx="1704600" cy="168780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8"/>
          <p:cNvSpPr>
            <a:spLocks noGrp="1"/>
          </p:cNvSpPr>
          <p:nvPr>
            <p:ph type="pic" idx="2"/>
          </p:nvPr>
        </p:nvSpPr>
        <p:spPr>
          <a:xfrm>
            <a:off x="1519875" y="1973250"/>
            <a:ext cx="7300500" cy="7071900"/>
          </a:xfrm>
          <a:prstGeom prst="rect">
            <a:avLst/>
          </a:prstGeom>
          <a:noFill/>
          <a:ln>
            <a:noFill/>
          </a:ln>
        </p:spPr>
      </p:sp>
      <p:grpSp>
        <p:nvGrpSpPr>
          <p:cNvPr id="274" name="Google Shape;274;p8"/>
          <p:cNvGrpSpPr/>
          <p:nvPr/>
        </p:nvGrpSpPr>
        <p:grpSpPr>
          <a:xfrm>
            <a:off x="9412544" y="1973363"/>
            <a:ext cx="7408157" cy="7071858"/>
            <a:chOff x="-73610" y="140"/>
            <a:chExt cx="9877543" cy="9429143"/>
          </a:xfrm>
        </p:grpSpPr>
        <p:grpSp>
          <p:nvGrpSpPr>
            <p:cNvPr id="275" name="Google Shape;275;p8"/>
            <p:cNvGrpSpPr/>
            <p:nvPr/>
          </p:nvGrpSpPr>
          <p:grpSpPr>
            <a:xfrm rot="-5400000">
              <a:off x="150590" y="-224060"/>
              <a:ext cx="9429143" cy="9877543"/>
              <a:chOff x="0" y="-38100"/>
              <a:chExt cx="4880509" cy="5112600"/>
            </a:xfrm>
          </p:grpSpPr>
          <p:sp>
            <p:nvSpPr>
              <p:cNvPr id="276" name="Google Shape;276;p8"/>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sp>
          <p:sp>
            <p:nvSpPr>
              <p:cNvPr id="277" name="Google Shape;277;p8"/>
              <p:cNvSpPr txBox="1"/>
              <p:nvPr/>
            </p:nvSpPr>
            <p:spPr>
              <a:xfrm>
                <a:off x="0" y="-38100"/>
                <a:ext cx="4880400" cy="51126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8" name="Google Shape;278;p8"/>
            <p:cNvGrpSpPr/>
            <p:nvPr/>
          </p:nvGrpSpPr>
          <p:grpSpPr>
            <a:xfrm rot="-5400000">
              <a:off x="-4469697" y="4634388"/>
              <a:ext cx="9205227" cy="173915"/>
              <a:chOff x="0" y="-38100"/>
              <a:chExt cx="4764610" cy="90018"/>
            </a:xfrm>
          </p:grpSpPr>
          <p:sp>
            <p:nvSpPr>
              <p:cNvPr id="279" name="Google Shape;279;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sp>
          <p:sp>
            <p:nvSpPr>
              <p:cNvPr id="280" name="Google Shape;280;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1" name="Google Shape;281;p8"/>
            <p:cNvGrpSpPr/>
            <p:nvPr/>
          </p:nvGrpSpPr>
          <p:grpSpPr>
            <a:xfrm>
              <a:off x="219875" y="9150043"/>
              <a:ext cx="9357091" cy="173915"/>
              <a:chOff x="0" y="-38100"/>
              <a:chExt cx="4843215" cy="90018"/>
            </a:xfrm>
          </p:grpSpPr>
          <p:sp>
            <p:nvSpPr>
              <p:cNvPr id="282" name="Google Shape;282;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sp>
          <p:sp>
            <p:nvSpPr>
              <p:cNvPr id="283" name="Google Shape;283;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8"/>
            <p:cNvGrpSpPr/>
            <p:nvPr/>
          </p:nvGrpSpPr>
          <p:grpSpPr>
            <a:xfrm>
              <a:off x="219875" y="44987"/>
              <a:ext cx="9357091" cy="173915"/>
              <a:chOff x="0" y="-38100"/>
              <a:chExt cx="4843215" cy="90018"/>
            </a:xfrm>
          </p:grpSpPr>
          <p:sp>
            <p:nvSpPr>
              <p:cNvPr id="285" name="Google Shape;285;p8"/>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sp>
          <p:sp>
            <p:nvSpPr>
              <p:cNvPr id="286" name="Google Shape;286;p8"/>
              <p:cNvSpPr txBox="1"/>
              <p:nvPr/>
            </p:nvSpPr>
            <p:spPr>
              <a:xfrm>
                <a:off x="0" y="-38100"/>
                <a:ext cx="48432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8"/>
            <p:cNvGrpSpPr/>
            <p:nvPr/>
          </p:nvGrpSpPr>
          <p:grpSpPr>
            <a:xfrm rot="-5400000">
              <a:off x="4987841" y="4634388"/>
              <a:ext cx="9205227" cy="173915"/>
              <a:chOff x="0" y="-38100"/>
              <a:chExt cx="4764610" cy="90018"/>
            </a:xfrm>
          </p:grpSpPr>
          <p:sp>
            <p:nvSpPr>
              <p:cNvPr id="288" name="Google Shape;288;p8"/>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sp>
          <p:sp>
            <p:nvSpPr>
              <p:cNvPr id="289" name="Google Shape;289;p8"/>
              <p:cNvSpPr txBox="1"/>
              <p:nvPr/>
            </p:nvSpPr>
            <p:spPr>
              <a:xfrm>
                <a:off x="0" y="-38100"/>
                <a:ext cx="4764600" cy="90000"/>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90" name="Google Shape;290;p8"/>
          <p:cNvSpPr/>
          <p:nvPr/>
        </p:nvSpPr>
        <p:spPr>
          <a:xfrm rot="1367103">
            <a:off x="9088967" y="1517326"/>
            <a:ext cx="2864475" cy="1692644"/>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3">
              <a:alphaModFix/>
            </a:blip>
            <a:stretch>
              <a:fillRect/>
            </a:stretch>
          </a:blipFill>
          <a:ln>
            <a:noFill/>
          </a:ln>
        </p:spPr>
      </p:sp>
      <p:sp>
        <p:nvSpPr>
          <p:cNvPr id="291" name="Google Shape;291;p8"/>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4">
              <a:alphaModFix/>
            </a:blip>
            <a:stretch>
              <a:fillRect/>
            </a:stretch>
          </a:blipFill>
          <a:ln>
            <a:noFill/>
          </a:ln>
        </p:spPr>
      </p:sp>
      <p:grpSp>
        <p:nvGrpSpPr>
          <p:cNvPr id="292" name="Google Shape;292;p8"/>
          <p:cNvGrpSpPr/>
          <p:nvPr/>
        </p:nvGrpSpPr>
        <p:grpSpPr>
          <a:xfrm>
            <a:off x="12124528" y="205548"/>
            <a:ext cx="3758237" cy="499495"/>
            <a:chOff x="0" y="0"/>
            <a:chExt cx="5010983" cy="665993"/>
          </a:xfrm>
        </p:grpSpPr>
        <p:sp>
          <p:nvSpPr>
            <p:cNvPr id="293" name="Google Shape;293;p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sp>
        <p:sp>
          <p:nvSpPr>
            <p:cNvPr id="294" name="Google Shape;294;p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5" name="Google Shape;295;p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6" name="Google Shape;296;p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sp>
          <p:nvSpPr>
            <p:cNvPr id="297" name="Google Shape;297;p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sp>
      </p:grpSp>
      <p:sp>
        <p:nvSpPr>
          <p:cNvPr id="298" name="Google Shape;298;p8"/>
          <p:cNvSpPr txBox="1">
            <a:spLocks noGrp="1"/>
          </p:cNvSpPr>
          <p:nvPr>
            <p:ph type="title"/>
          </p:nvPr>
        </p:nvSpPr>
        <p:spPr>
          <a:xfrm>
            <a:off x="653825" y="188881"/>
            <a:ext cx="14108100" cy="1143000"/>
          </a:xfrm>
          <a:prstGeom prst="rect">
            <a:avLst/>
          </a:prstGeom>
        </p:spPr>
        <p:txBody>
          <a:bodyPr spcFirstLastPara="1" wrap="square" lIns="91425" tIns="45700" rIns="91425" bIns="45700" anchor="t" anchorCtr="0">
            <a:normAutofit/>
          </a:bodyPr>
          <a:lstStyle>
            <a:lvl1pPr lvl="0" algn="l">
              <a:spcBef>
                <a:spcPts val="0"/>
              </a:spcBef>
              <a:spcAft>
                <a:spcPts val="0"/>
              </a:spcAft>
              <a:buSzPts val="335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8"/>
          <p:cNvSpPr txBox="1">
            <a:spLocks noGrp="1"/>
          </p:cNvSpPr>
          <p:nvPr>
            <p:ph type="body" idx="1"/>
          </p:nvPr>
        </p:nvSpPr>
        <p:spPr>
          <a:xfrm>
            <a:off x="10089775" y="2518825"/>
            <a:ext cx="6053700" cy="5672700"/>
          </a:xfrm>
          <a:prstGeom prst="rect">
            <a:avLst/>
          </a:prstGeom>
        </p:spPr>
        <p:txBody>
          <a:bodyPr spcFirstLastPara="1" wrap="square" lIns="91425" tIns="45700" rIns="91425" bIns="45700" anchor="ctr" anchorCtr="0">
            <a:normAutofit/>
          </a:bodyPr>
          <a:lstStyle>
            <a:lvl1pPr marL="457200" lvl="0" indent="-361950">
              <a:spcBef>
                <a:spcPts val="640"/>
              </a:spcBef>
              <a:spcAft>
                <a:spcPts val="0"/>
              </a:spcAft>
              <a:buSzPts val="2100"/>
              <a:buChar char="•"/>
              <a:defRPr/>
            </a:lvl1pPr>
            <a:lvl2pPr marL="914400" lvl="1" indent="-361950">
              <a:spcBef>
                <a:spcPts val="560"/>
              </a:spcBef>
              <a:spcAft>
                <a:spcPts val="0"/>
              </a:spcAft>
              <a:buSzPts val="2100"/>
              <a:buChar char="–"/>
              <a:defRPr/>
            </a:lvl2pPr>
            <a:lvl3pPr marL="1371600" lvl="2" indent="-361950">
              <a:spcBef>
                <a:spcPts val="480"/>
              </a:spcBef>
              <a:spcAft>
                <a:spcPts val="0"/>
              </a:spcAft>
              <a:buSzPts val="2100"/>
              <a:buChar char="•"/>
              <a:defRPr/>
            </a:lvl3pPr>
            <a:lvl4pPr marL="1828800" lvl="3" indent="-361950">
              <a:spcBef>
                <a:spcPts val="400"/>
              </a:spcBef>
              <a:spcAft>
                <a:spcPts val="0"/>
              </a:spcAft>
              <a:buSzPts val="2100"/>
              <a:buChar char="–"/>
              <a:defRPr/>
            </a:lvl4pPr>
            <a:lvl5pPr marL="2286000" lvl="4" indent="-361950">
              <a:spcBef>
                <a:spcPts val="400"/>
              </a:spcBef>
              <a:spcAft>
                <a:spcPts val="0"/>
              </a:spcAft>
              <a:buSzPts val="2100"/>
              <a:buChar char="»"/>
              <a:defRPr/>
            </a:lvl5pPr>
            <a:lvl6pPr marL="2743200" lvl="5" indent="-361950">
              <a:spcBef>
                <a:spcPts val="400"/>
              </a:spcBef>
              <a:spcAft>
                <a:spcPts val="0"/>
              </a:spcAft>
              <a:buSzPts val="2100"/>
              <a:buChar char="•"/>
              <a:defRPr/>
            </a:lvl6pPr>
            <a:lvl7pPr marL="3200400" lvl="6" indent="-361950">
              <a:spcBef>
                <a:spcPts val="400"/>
              </a:spcBef>
              <a:spcAft>
                <a:spcPts val="0"/>
              </a:spcAft>
              <a:buSzPts val="2100"/>
              <a:buChar char="•"/>
              <a:defRPr/>
            </a:lvl7pPr>
            <a:lvl8pPr marL="3657600" lvl="7" indent="-361950">
              <a:spcBef>
                <a:spcPts val="400"/>
              </a:spcBef>
              <a:spcAft>
                <a:spcPts val="0"/>
              </a:spcAft>
              <a:buSzPts val="2100"/>
              <a:buChar char="•"/>
              <a:defRPr/>
            </a:lvl8pPr>
            <a:lvl9pPr marL="4114800" lvl="8" indent="-361950">
              <a:spcBef>
                <a:spcPts val="400"/>
              </a:spcBef>
              <a:spcAft>
                <a:spcPts val="0"/>
              </a:spcAft>
              <a:buSzPts val="2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89950" y="556425"/>
            <a:ext cx="141081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3350"/>
              <a:buFont typeface="Press Start 2P"/>
              <a:buNone/>
              <a:defRPr sz="3350" i="0" u="none" strike="noStrike" cap="none">
                <a:solidFill>
                  <a:schemeClr val="lt1"/>
                </a:solidFill>
                <a:latin typeface="Press Start 2P"/>
                <a:ea typeface="Press Start 2P"/>
                <a:cs typeface="Press Start 2P"/>
                <a:sym typeface="Press Start 2P"/>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2235200"/>
            <a:ext cx="8229600" cy="4526100"/>
          </a:xfrm>
          <a:prstGeom prst="rect">
            <a:avLst/>
          </a:prstGeom>
          <a:noFill/>
          <a:ln>
            <a:noFill/>
          </a:ln>
        </p:spPr>
        <p:txBody>
          <a:bodyPr spcFirstLastPara="1" wrap="square" lIns="91425" tIns="45700" rIns="91425" bIns="45700" anchor="t" anchorCtr="0">
            <a:normAutofit/>
          </a:bodyPr>
          <a:lstStyle>
            <a:lvl1pPr marL="457200" marR="0" lvl="0" indent="-361950" algn="ctr" rtl="0">
              <a:spcBef>
                <a:spcPts val="64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1pPr>
            <a:lvl2pPr marL="914400" marR="0" lvl="1" indent="-361950" algn="ctr" rtl="0">
              <a:spcBef>
                <a:spcPts val="56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2pPr>
            <a:lvl3pPr marL="1371600" marR="0" lvl="2" indent="-361950" algn="ctr" rtl="0">
              <a:spcBef>
                <a:spcPts val="48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3pPr>
            <a:lvl4pPr marL="1828800" marR="0" lvl="3"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4pPr>
            <a:lvl5pPr marL="2286000" marR="0" lvl="4"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5pPr>
            <a:lvl6pPr marL="2743200" marR="0" lvl="5"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6pPr>
            <a:lvl7pPr marL="3200400" marR="0" lvl="6"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7pPr>
            <a:lvl8pPr marL="3657600" marR="0" lvl="7"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8pPr>
            <a:lvl9pPr marL="4114800" marR="0" lvl="8" indent="-361950" algn="ctr" rtl="0">
              <a:spcBef>
                <a:spcPts val="400"/>
              </a:spcBef>
              <a:spcAft>
                <a:spcPts val="0"/>
              </a:spcAft>
              <a:buClr>
                <a:schemeClr val="dk1"/>
              </a:buClr>
              <a:buSzPts val="2100"/>
              <a:buFont typeface="Roboto Mono"/>
              <a:buChar char="•"/>
              <a:defRPr sz="2100" i="0" u="none" strike="noStrike" cap="none">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4.png"/><Relationship Id="rId4" Type="http://schemas.openxmlformats.org/officeDocument/2006/relationships/image" Target="../media/image26.jp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0.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png"/><Relationship Id="rId12"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5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8.png"/><Relationship Id="rId18" Type="http://schemas.openxmlformats.org/officeDocument/2006/relationships/image" Target="../media/image15.png"/><Relationship Id="rId26" Type="http://schemas.openxmlformats.org/officeDocument/2006/relationships/image" Target="../media/image37.png"/><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17.png"/><Relationship Id="rId17" Type="http://schemas.openxmlformats.org/officeDocument/2006/relationships/image" Target="../media/image21.png"/><Relationship Id="rId25" Type="http://schemas.openxmlformats.org/officeDocument/2006/relationships/image" Target="../media/image36.png"/><Relationship Id="rId33" Type="http://schemas.openxmlformats.org/officeDocument/2006/relationships/image" Target="../media/image4.png"/><Relationship Id="rId2" Type="http://schemas.openxmlformats.org/officeDocument/2006/relationships/notesSlide" Target="../notesSlides/notesSlide21.xml"/><Relationship Id="rId16" Type="http://schemas.openxmlformats.org/officeDocument/2006/relationships/image" Target="../media/image52.png"/><Relationship Id="rId20" Type="http://schemas.openxmlformats.org/officeDocument/2006/relationships/image" Target="../media/image53.png"/><Relationship Id="rId29"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39.png"/><Relationship Id="rId24" Type="http://schemas.openxmlformats.org/officeDocument/2006/relationships/image" Target="../media/image35.png"/><Relationship Id="rId32" Type="http://schemas.openxmlformats.org/officeDocument/2006/relationships/image" Target="../media/image54.png"/><Relationship Id="rId5" Type="http://schemas.openxmlformats.org/officeDocument/2006/relationships/image" Target="../media/image6.png"/><Relationship Id="rId15" Type="http://schemas.openxmlformats.org/officeDocument/2006/relationships/image" Target="../media/image51.png"/><Relationship Id="rId23" Type="http://schemas.openxmlformats.org/officeDocument/2006/relationships/image" Target="../media/image34.png"/><Relationship Id="rId28" Type="http://schemas.openxmlformats.org/officeDocument/2006/relationships/image" Target="../media/image30.png"/><Relationship Id="rId10" Type="http://schemas.openxmlformats.org/officeDocument/2006/relationships/image" Target="../media/image20.png"/><Relationship Id="rId19" Type="http://schemas.openxmlformats.org/officeDocument/2006/relationships/image" Target="../media/image3.png"/><Relationship Id="rId31" Type="http://schemas.openxmlformats.org/officeDocument/2006/relationships/image" Target="../media/image44.png"/><Relationship Id="rId4" Type="http://schemas.openxmlformats.org/officeDocument/2006/relationships/image" Target="../media/image5.png"/><Relationship Id="rId9" Type="http://schemas.openxmlformats.org/officeDocument/2006/relationships/image" Target="../media/image38.png"/><Relationship Id="rId14" Type="http://schemas.openxmlformats.org/officeDocument/2006/relationships/image" Target="../media/image25.png"/><Relationship Id="rId22" Type="http://schemas.openxmlformats.org/officeDocument/2006/relationships/image" Target="../media/image32.png"/><Relationship Id="rId27" Type="http://schemas.openxmlformats.org/officeDocument/2006/relationships/image" Target="../media/image9.png"/><Relationship Id="rId30"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3.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03"/>
        <p:cNvGrpSpPr/>
        <p:nvPr/>
      </p:nvGrpSpPr>
      <p:grpSpPr>
        <a:xfrm>
          <a:off x="0" y="0"/>
          <a:ext cx="0" cy="0"/>
          <a:chOff x="0" y="0"/>
          <a:chExt cx="0" cy="0"/>
        </a:xfrm>
      </p:grpSpPr>
      <p:pic>
        <p:nvPicPr>
          <p:cNvPr id="304" name="Google Shape;304;p9"/>
          <p:cNvPicPr preferRelativeResize="0"/>
          <p:nvPr/>
        </p:nvPicPr>
        <p:blipFill>
          <a:blip r:embed="rId3">
            <a:alphaModFix/>
          </a:blip>
          <a:stretch>
            <a:fillRect/>
          </a:stretch>
        </p:blipFill>
        <p:spPr>
          <a:xfrm>
            <a:off x="-411425" y="5104175"/>
            <a:ext cx="19110851" cy="5337599"/>
          </a:xfrm>
          <a:prstGeom prst="rect">
            <a:avLst/>
          </a:prstGeom>
          <a:noFill/>
          <a:ln>
            <a:noFill/>
          </a:ln>
        </p:spPr>
      </p:pic>
      <p:sp>
        <p:nvSpPr>
          <p:cNvPr id="305" name="Google Shape;305;p9"/>
          <p:cNvSpPr/>
          <p:nvPr/>
        </p:nvSpPr>
        <p:spPr>
          <a:xfrm>
            <a:off x="5061666" y="337345"/>
            <a:ext cx="8164668" cy="9612310"/>
          </a:xfrm>
          <a:custGeom>
            <a:avLst/>
            <a:gdLst/>
            <a:ahLst/>
            <a:cxnLst/>
            <a:rect l="l" t="t" r="r" b="b"/>
            <a:pathLst>
              <a:path w="8164668" h="9612310" extrusionOk="0">
                <a:moveTo>
                  <a:pt x="0" y="0"/>
                </a:moveTo>
                <a:lnTo>
                  <a:pt x="8164668" y="0"/>
                </a:lnTo>
                <a:lnTo>
                  <a:pt x="8164668" y="9612310"/>
                </a:lnTo>
                <a:lnTo>
                  <a:pt x="0" y="9612310"/>
                </a:lnTo>
                <a:lnTo>
                  <a:pt x="0" y="0"/>
                </a:lnTo>
                <a:close/>
              </a:path>
            </a:pathLst>
          </a:custGeom>
          <a:blipFill rotWithShape="1">
            <a:blip r:embed="rId4">
              <a:alphaModFix/>
            </a:blip>
            <a:stretch>
              <a:fillRect l="-13509" t="-3847" r="-13282" b="-3846"/>
            </a:stretch>
          </a:blipFill>
          <a:ln>
            <a:noFill/>
          </a:ln>
        </p:spPr>
        <p:txBody>
          <a:bodyPr/>
          <a:lstStyle/>
          <a:p>
            <a:endParaRPr lang="zh-TW" altLang="en-US"/>
          </a:p>
        </p:txBody>
      </p:sp>
      <p:sp>
        <p:nvSpPr>
          <p:cNvPr id="306" name="Google Shape;306;p9"/>
          <p:cNvSpPr/>
          <p:nvPr/>
        </p:nvSpPr>
        <p:spPr>
          <a:xfrm>
            <a:off x="6548072" y="913874"/>
            <a:ext cx="5191856" cy="4229626"/>
          </a:xfrm>
          <a:custGeom>
            <a:avLst/>
            <a:gdLst/>
            <a:ahLst/>
            <a:cxnLst/>
            <a:rect l="l" t="t" r="r" b="b"/>
            <a:pathLst>
              <a:path w="5191856" h="4229626" extrusionOk="0">
                <a:moveTo>
                  <a:pt x="0" y="0"/>
                </a:moveTo>
                <a:lnTo>
                  <a:pt x="5191856" y="0"/>
                </a:lnTo>
                <a:lnTo>
                  <a:pt x="5191856" y="4229626"/>
                </a:lnTo>
                <a:lnTo>
                  <a:pt x="0" y="4229626"/>
                </a:lnTo>
                <a:lnTo>
                  <a:pt x="0" y="0"/>
                </a:lnTo>
                <a:close/>
              </a:path>
            </a:pathLst>
          </a:custGeom>
          <a:blipFill rotWithShape="1">
            <a:blip r:embed="rId5">
              <a:alphaModFix/>
            </a:blip>
            <a:stretch>
              <a:fillRect l="-49873" t="-22372" r="-49516" b="-122372"/>
            </a:stretch>
          </a:blipFill>
          <a:ln>
            <a:noFill/>
          </a:ln>
        </p:spPr>
        <p:txBody>
          <a:bodyPr/>
          <a:lstStyle/>
          <a:p>
            <a:endParaRPr lang="zh-TW" altLang="en-US"/>
          </a:p>
        </p:txBody>
      </p:sp>
      <p:grpSp>
        <p:nvGrpSpPr>
          <p:cNvPr id="307" name="Google Shape;307;p9"/>
          <p:cNvGrpSpPr/>
          <p:nvPr/>
        </p:nvGrpSpPr>
        <p:grpSpPr>
          <a:xfrm>
            <a:off x="4890650" y="6624571"/>
            <a:ext cx="8660223" cy="1552709"/>
            <a:chOff x="-22014" y="-139975"/>
            <a:chExt cx="11546964" cy="2070277"/>
          </a:xfrm>
        </p:grpSpPr>
        <p:grpSp>
          <p:nvGrpSpPr>
            <p:cNvPr id="308" name="Google Shape;308;p9"/>
            <p:cNvGrpSpPr/>
            <p:nvPr/>
          </p:nvGrpSpPr>
          <p:grpSpPr>
            <a:xfrm>
              <a:off x="0" y="-139975"/>
              <a:ext cx="11524950" cy="2070277"/>
              <a:chOff x="0" y="-38100"/>
              <a:chExt cx="3136981" cy="563510"/>
            </a:xfrm>
          </p:grpSpPr>
          <p:sp>
            <p:nvSpPr>
              <p:cNvPr id="309" name="Google Shape;309;p9"/>
              <p:cNvSpPr/>
              <p:nvPr/>
            </p:nvSpPr>
            <p:spPr>
              <a:xfrm>
                <a:off x="0" y="0"/>
                <a:ext cx="3136981" cy="525410"/>
              </a:xfrm>
              <a:custGeom>
                <a:avLst/>
                <a:gdLst/>
                <a:ahLst/>
                <a:cxnLst/>
                <a:rect l="l" t="t" r="r" b="b"/>
                <a:pathLst>
                  <a:path w="3136981" h="525410" extrusionOk="0">
                    <a:moveTo>
                      <a:pt x="0" y="0"/>
                    </a:moveTo>
                    <a:lnTo>
                      <a:pt x="3136981" y="0"/>
                    </a:lnTo>
                    <a:lnTo>
                      <a:pt x="3136981" y="525410"/>
                    </a:lnTo>
                    <a:lnTo>
                      <a:pt x="0" y="525410"/>
                    </a:lnTo>
                    <a:close/>
                  </a:path>
                </a:pathLst>
              </a:custGeom>
              <a:gradFill>
                <a:gsLst>
                  <a:gs pos="0">
                    <a:srgbClr val="899BFC"/>
                  </a:gs>
                  <a:gs pos="100000">
                    <a:srgbClr val="FCFCFC"/>
                  </a:gs>
                </a:gsLst>
                <a:lin ang="54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310" name="Google Shape;310;p9"/>
              <p:cNvSpPr txBox="1"/>
              <p:nvPr/>
            </p:nvSpPr>
            <p:spPr>
              <a:xfrm>
                <a:off x="0" y="-38100"/>
                <a:ext cx="3136981" cy="5635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1" name="Google Shape;311;p9"/>
            <p:cNvGrpSpPr/>
            <p:nvPr/>
          </p:nvGrpSpPr>
          <p:grpSpPr>
            <a:xfrm>
              <a:off x="117963" y="1571811"/>
              <a:ext cx="11291086" cy="248213"/>
              <a:chOff x="0" y="-38100"/>
              <a:chExt cx="3073325" cy="67560"/>
            </a:xfrm>
          </p:grpSpPr>
          <p:sp>
            <p:nvSpPr>
              <p:cNvPr id="312" name="Google Shape;312;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868686"/>
              </a:solidFill>
              <a:ln>
                <a:noFill/>
              </a:ln>
            </p:spPr>
            <p:txBody>
              <a:bodyPr/>
              <a:lstStyle/>
              <a:p>
                <a:endParaRPr lang="zh-TW" altLang="en-US"/>
              </a:p>
            </p:txBody>
          </p:sp>
          <p:sp>
            <p:nvSpPr>
              <p:cNvPr id="313" name="Google Shape;313;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4" name="Google Shape;314;p9"/>
            <p:cNvGrpSpPr/>
            <p:nvPr/>
          </p:nvGrpSpPr>
          <p:grpSpPr>
            <a:xfrm rot="-5400000">
              <a:off x="10455126" y="797120"/>
              <a:ext cx="1649578" cy="258267"/>
              <a:chOff x="0" y="-38100"/>
              <a:chExt cx="448999" cy="70297"/>
            </a:xfrm>
          </p:grpSpPr>
          <p:sp>
            <p:nvSpPr>
              <p:cNvPr id="315" name="Google Shape;315;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868686"/>
              </a:solidFill>
              <a:ln>
                <a:noFill/>
              </a:ln>
            </p:spPr>
            <p:txBody>
              <a:bodyPr/>
              <a:lstStyle/>
              <a:p>
                <a:endParaRPr lang="zh-TW" altLang="en-US"/>
              </a:p>
            </p:txBody>
          </p:sp>
          <p:sp>
            <p:nvSpPr>
              <p:cNvPr id="316" name="Google Shape;316;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7" name="Google Shape;317;p9"/>
            <p:cNvGrpSpPr/>
            <p:nvPr/>
          </p:nvGrpSpPr>
          <p:grpSpPr>
            <a:xfrm rot="-5400000">
              <a:off x="-717670" y="797120"/>
              <a:ext cx="1649578" cy="258267"/>
              <a:chOff x="0" y="-38100"/>
              <a:chExt cx="448999" cy="70297"/>
            </a:xfrm>
          </p:grpSpPr>
          <p:sp>
            <p:nvSpPr>
              <p:cNvPr id="318" name="Google Shape;318;p9"/>
              <p:cNvSpPr/>
              <p:nvPr/>
            </p:nvSpPr>
            <p:spPr>
              <a:xfrm>
                <a:off x="0" y="0"/>
                <a:ext cx="448999" cy="32197"/>
              </a:xfrm>
              <a:custGeom>
                <a:avLst/>
                <a:gdLst/>
                <a:ahLst/>
                <a:cxnLst/>
                <a:rect l="l" t="t" r="r" b="b"/>
                <a:pathLst>
                  <a:path w="448999" h="32197" extrusionOk="0">
                    <a:moveTo>
                      <a:pt x="0" y="0"/>
                    </a:moveTo>
                    <a:lnTo>
                      <a:pt x="448999" y="0"/>
                    </a:lnTo>
                    <a:lnTo>
                      <a:pt x="448999" y="32197"/>
                    </a:lnTo>
                    <a:lnTo>
                      <a:pt x="0" y="32197"/>
                    </a:lnTo>
                    <a:close/>
                  </a:path>
                </a:pathLst>
              </a:custGeom>
              <a:solidFill>
                <a:srgbClr val="FFFFFF"/>
              </a:solidFill>
              <a:ln>
                <a:noFill/>
              </a:ln>
            </p:spPr>
            <p:txBody>
              <a:bodyPr/>
              <a:lstStyle/>
              <a:p>
                <a:endParaRPr lang="zh-TW" altLang="en-US"/>
              </a:p>
            </p:txBody>
          </p:sp>
          <p:sp>
            <p:nvSpPr>
              <p:cNvPr id="319" name="Google Shape;319;p9"/>
              <p:cNvSpPr txBox="1"/>
              <p:nvPr/>
            </p:nvSpPr>
            <p:spPr>
              <a:xfrm>
                <a:off x="0" y="-38100"/>
                <a:ext cx="448999" cy="70297"/>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0" name="Google Shape;320;p9"/>
            <p:cNvGrpSpPr/>
            <p:nvPr/>
          </p:nvGrpSpPr>
          <p:grpSpPr>
            <a:xfrm>
              <a:off x="117963" y="-38513"/>
              <a:ext cx="11291086" cy="248213"/>
              <a:chOff x="0" y="-38100"/>
              <a:chExt cx="3073325" cy="67560"/>
            </a:xfrm>
          </p:grpSpPr>
          <p:sp>
            <p:nvSpPr>
              <p:cNvPr id="321" name="Google Shape;321;p9"/>
              <p:cNvSpPr/>
              <p:nvPr/>
            </p:nvSpPr>
            <p:spPr>
              <a:xfrm>
                <a:off x="0" y="0"/>
                <a:ext cx="3073325" cy="29460"/>
              </a:xfrm>
              <a:custGeom>
                <a:avLst/>
                <a:gdLst/>
                <a:ahLst/>
                <a:cxnLst/>
                <a:rect l="l" t="t" r="r" b="b"/>
                <a:pathLst>
                  <a:path w="3073325" h="29460" extrusionOk="0">
                    <a:moveTo>
                      <a:pt x="0" y="0"/>
                    </a:moveTo>
                    <a:lnTo>
                      <a:pt x="3073325" y="0"/>
                    </a:lnTo>
                    <a:lnTo>
                      <a:pt x="3073325" y="29460"/>
                    </a:lnTo>
                    <a:lnTo>
                      <a:pt x="0" y="29460"/>
                    </a:lnTo>
                    <a:close/>
                  </a:path>
                </a:pathLst>
              </a:custGeom>
              <a:solidFill>
                <a:srgbClr val="FFFFFF"/>
              </a:solidFill>
              <a:ln>
                <a:noFill/>
              </a:ln>
            </p:spPr>
            <p:txBody>
              <a:bodyPr/>
              <a:lstStyle/>
              <a:p>
                <a:endParaRPr lang="zh-TW" altLang="en-US"/>
              </a:p>
            </p:txBody>
          </p:sp>
          <p:sp>
            <p:nvSpPr>
              <p:cNvPr id="322" name="Google Shape;322;p9"/>
              <p:cNvSpPr txBox="1"/>
              <p:nvPr/>
            </p:nvSpPr>
            <p:spPr>
              <a:xfrm>
                <a:off x="0" y="-38100"/>
                <a:ext cx="3073325" cy="675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23" name="Google Shape;323;p9"/>
          <p:cNvSpPr/>
          <p:nvPr/>
        </p:nvSpPr>
        <p:spPr>
          <a:xfrm>
            <a:off x="11848328" y="7386618"/>
            <a:ext cx="774847" cy="1356405"/>
          </a:xfrm>
          <a:custGeom>
            <a:avLst/>
            <a:gdLst/>
            <a:ahLst/>
            <a:cxnLst/>
            <a:rect l="l" t="t" r="r" b="b"/>
            <a:pathLst>
              <a:path w="774847" h="1356405" extrusionOk="0">
                <a:moveTo>
                  <a:pt x="0" y="0"/>
                </a:moveTo>
                <a:lnTo>
                  <a:pt x="774847" y="0"/>
                </a:lnTo>
                <a:lnTo>
                  <a:pt x="774847" y="1356405"/>
                </a:lnTo>
                <a:lnTo>
                  <a:pt x="0" y="135640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24" name="Google Shape;324;p9"/>
          <p:cNvSpPr/>
          <p:nvPr/>
        </p:nvSpPr>
        <p:spPr>
          <a:xfrm>
            <a:off x="3296403" y="2666958"/>
            <a:ext cx="1607070" cy="1300266"/>
          </a:xfrm>
          <a:custGeom>
            <a:avLst/>
            <a:gdLst/>
            <a:ahLst/>
            <a:cxnLst/>
            <a:rect l="l" t="t" r="r" b="b"/>
            <a:pathLst>
              <a:path w="1607070" h="1300266" extrusionOk="0">
                <a:moveTo>
                  <a:pt x="0" y="0"/>
                </a:moveTo>
                <a:lnTo>
                  <a:pt x="1607070" y="0"/>
                </a:lnTo>
                <a:lnTo>
                  <a:pt x="1607070" y="1300266"/>
                </a:lnTo>
                <a:lnTo>
                  <a:pt x="0" y="1300266"/>
                </a:lnTo>
                <a:lnTo>
                  <a:pt x="0" y="0"/>
                </a:lnTo>
                <a:close/>
              </a:path>
            </a:pathLst>
          </a:custGeom>
          <a:blipFill rotWithShape="1">
            <a:blip r:embed="rId7">
              <a:alphaModFix/>
            </a:blip>
            <a:stretch>
              <a:fillRect/>
            </a:stretch>
          </a:blipFill>
          <a:ln>
            <a:noFill/>
          </a:ln>
        </p:spPr>
        <p:txBody>
          <a:bodyPr/>
          <a:lstStyle/>
          <a:p>
            <a:endParaRPr lang="zh-TW" altLang="en-US"/>
          </a:p>
        </p:txBody>
      </p:sp>
      <p:sp>
        <p:nvSpPr>
          <p:cNvPr id="325" name="Google Shape;325;p9"/>
          <p:cNvSpPr/>
          <p:nvPr/>
        </p:nvSpPr>
        <p:spPr>
          <a:xfrm>
            <a:off x="15080611" y="7743362"/>
            <a:ext cx="1481045" cy="1198300"/>
          </a:xfrm>
          <a:custGeom>
            <a:avLst/>
            <a:gdLst/>
            <a:ahLst/>
            <a:cxnLst/>
            <a:rect l="l" t="t" r="r" b="b"/>
            <a:pathLst>
              <a:path w="1481045" h="1198300" extrusionOk="0">
                <a:moveTo>
                  <a:pt x="0" y="0"/>
                </a:moveTo>
                <a:lnTo>
                  <a:pt x="1481045" y="0"/>
                </a:lnTo>
                <a:lnTo>
                  <a:pt x="1481045" y="1198300"/>
                </a:lnTo>
                <a:lnTo>
                  <a:pt x="0" y="1198300"/>
                </a:lnTo>
                <a:lnTo>
                  <a:pt x="0" y="0"/>
                </a:lnTo>
                <a:close/>
              </a:path>
            </a:pathLst>
          </a:custGeom>
          <a:blipFill rotWithShape="1">
            <a:blip r:embed="rId8">
              <a:alphaModFix/>
            </a:blip>
            <a:stretch>
              <a:fillRect/>
            </a:stretch>
          </a:blipFill>
          <a:ln>
            <a:noFill/>
          </a:ln>
        </p:spPr>
        <p:txBody>
          <a:bodyPr/>
          <a:lstStyle/>
          <a:p>
            <a:endParaRPr lang="zh-TW" altLang="en-US"/>
          </a:p>
        </p:txBody>
      </p:sp>
      <p:sp>
        <p:nvSpPr>
          <p:cNvPr id="326" name="Google Shape;326;p9"/>
          <p:cNvSpPr/>
          <p:nvPr/>
        </p:nvSpPr>
        <p:spPr>
          <a:xfrm>
            <a:off x="14422115" y="566778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1946991" y="681285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870507" y="75578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630606" y="415237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0" name="Google Shape;330;p9"/>
          <p:cNvSpPr/>
          <p:nvPr/>
        </p:nvSpPr>
        <p:spPr>
          <a:xfrm>
            <a:off x="870507"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1" name="Google Shape;331;p9"/>
          <p:cNvSpPr/>
          <p:nvPr/>
        </p:nvSpPr>
        <p:spPr>
          <a:xfrm>
            <a:off x="16906474" y="5410200"/>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2" name="Google Shape;332;p9"/>
          <p:cNvSpPr/>
          <p:nvPr/>
        </p:nvSpPr>
        <p:spPr>
          <a:xfrm>
            <a:off x="13714183" y="43891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3" name="Google Shape;333;p9"/>
          <p:cNvSpPr/>
          <p:nvPr/>
        </p:nvSpPr>
        <p:spPr>
          <a:xfrm>
            <a:off x="13714183" y="4109867"/>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4" name="Google Shape;334;p9"/>
          <p:cNvSpPr/>
          <p:nvPr/>
        </p:nvSpPr>
        <p:spPr>
          <a:xfrm>
            <a:off x="17259300" y="9099981"/>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5" name="Google Shape;335;p9"/>
          <p:cNvSpPr/>
          <p:nvPr/>
        </p:nvSpPr>
        <p:spPr>
          <a:xfrm>
            <a:off x="14030568" y="8941662"/>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6" name="Google Shape;336;p9"/>
          <p:cNvSpPr/>
          <p:nvPr/>
        </p:nvSpPr>
        <p:spPr>
          <a:xfrm>
            <a:off x="4903473" y="1213356"/>
            <a:ext cx="316385" cy="316638"/>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7" name="Google Shape;337;p9"/>
          <p:cNvSpPr/>
          <p:nvPr/>
        </p:nvSpPr>
        <p:spPr>
          <a:xfrm>
            <a:off x="16691416" y="15299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8" name="Google Shape;338;p9"/>
          <p:cNvSpPr/>
          <p:nvPr/>
        </p:nvSpPr>
        <p:spPr>
          <a:xfrm>
            <a:off x="4376079" y="5984194"/>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39" name="Google Shape;339;p9"/>
          <p:cNvSpPr txBox="1"/>
          <p:nvPr/>
        </p:nvSpPr>
        <p:spPr>
          <a:xfrm>
            <a:off x="7310824" y="1557758"/>
            <a:ext cx="3666300" cy="243759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酒精</a:t>
            </a:r>
            <a:endParaRPr lang="en-US" altLang="zh-TW" sz="6600" dirty="0">
              <a:solidFill>
                <a:srgbClr val="1439AE"/>
              </a:solidFill>
              <a:latin typeface="+mj-ea"/>
              <a:ea typeface="+mj-ea"/>
              <a:sym typeface="Press Start 2P"/>
            </a:endParaRPr>
          </a:p>
          <a:p>
            <a:pPr marL="0" marR="0" lvl="0" indent="0" algn="ctr" rtl="0">
              <a:lnSpc>
                <a:spcPct val="120000"/>
              </a:lnSpc>
              <a:spcBef>
                <a:spcPts val="0"/>
              </a:spcBef>
              <a:spcAft>
                <a:spcPts val="0"/>
              </a:spcAft>
              <a:buNone/>
            </a:pPr>
            <a:r>
              <a:rPr lang="zh-TW" altLang="en-US" sz="6600" dirty="0">
                <a:solidFill>
                  <a:srgbClr val="1439AE"/>
                </a:solidFill>
                <a:latin typeface="+mj-ea"/>
                <a:ea typeface="+mj-ea"/>
                <a:sym typeface="Press Start 2P"/>
              </a:rPr>
              <a:t>運動會</a:t>
            </a:r>
            <a:endParaRPr sz="3200" dirty="0">
              <a:latin typeface="+mj-ea"/>
              <a:ea typeface="+mj-ea"/>
            </a:endParaRPr>
          </a:p>
        </p:txBody>
      </p:sp>
      <p:sp>
        <p:nvSpPr>
          <p:cNvPr id="341" name="Google Shape;341;p9"/>
          <p:cNvSpPr txBox="1"/>
          <p:nvPr/>
        </p:nvSpPr>
        <p:spPr>
          <a:xfrm>
            <a:off x="6742624" y="7132326"/>
            <a:ext cx="4802700" cy="634800"/>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n-US" sz="4124" b="1" i="0" u="none" strike="noStrike" cap="none" dirty="0">
                <a:solidFill>
                  <a:srgbClr val="3A52CF"/>
                </a:solidFill>
                <a:latin typeface="Roboto Mono"/>
                <a:ea typeface="Roboto Mono"/>
                <a:cs typeface="Roboto Mono"/>
                <a:sym typeface="Roboto Mono"/>
              </a:rPr>
              <a:t>Press Start!</a:t>
            </a:r>
            <a:endParaRPr dirty="0"/>
          </a:p>
        </p:txBody>
      </p:sp>
      <p:sp>
        <p:nvSpPr>
          <p:cNvPr id="342" name="Google Shape;342;p9"/>
          <p:cNvSpPr txBox="1"/>
          <p:nvPr/>
        </p:nvSpPr>
        <p:spPr>
          <a:xfrm>
            <a:off x="7310872" y="3807660"/>
            <a:ext cx="3666252"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dirty="0">
                <a:solidFill>
                  <a:schemeClr val="bg1"/>
                </a:solidFill>
              </a:rPr>
              <a:t>2025</a:t>
            </a:r>
            <a:endParaRPr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571"/>
        <p:cNvGrpSpPr/>
        <p:nvPr/>
      </p:nvGrpSpPr>
      <p:grpSpPr>
        <a:xfrm>
          <a:off x="0" y="0"/>
          <a:ext cx="0" cy="0"/>
          <a:chOff x="0" y="0"/>
          <a:chExt cx="0" cy="0"/>
        </a:xfrm>
      </p:grpSpPr>
      <p:grpSp>
        <p:nvGrpSpPr>
          <p:cNvPr id="572" name="Google Shape;572;p14"/>
          <p:cNvGrpSpPr/>
          <p:nvPr/>
        </p:nvGrpSpPr>
        <p:grpSpPr>
          <a:xfrm>
            <a:off x="0" y="-144662"/>
            <a:ext cx="18288122" cy="1036208"/>
            <a:chOff x="0" y="-38100"/>
            <a:chExt cx="4816593" cy="272909"/>
          </a:xfrm>
        </p:grpSpPr>
        <p:sp>
          <p:nvSpPr>
            <p:cNvPr id="573" name="Google Shape;573;p1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574" name="Google Shape;574;p1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5" name="Google Shape;575;p1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14"/>
          <p:cNvGrpSpPr/>
          <p:nvPr/>
        </p:nvGrpSpPr>
        <p:grpSpPr>
          <a:xfrm>
            <a:off x="0" y="5286561"/>
            <a:ext cx="18288000" cy="5143500"/>
            <a:chOff x="0" y="0"/>
            <a:chExt cx="24384000" cy="6858000"/>
          </a:xfrm>
        </p:grpSpPr>
        <p:sp>
          <p:nvSpPr>
            <p:cNvPr id="577" name="Google Shape;577;p1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578" name="Google Shape;578;p1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579" name="Google Shape;579;p14"/>
          <p:cNvGrpSpPr/>
          <p:nvPr/>
        </p:nvGrpSpPr>
        <p:grpSpPr>
          <a:xfrm>
            <a:off x="1467344" y="1760338"/>
            <a:ext cx="7405351" cy="7332276"/>
            <a:chOff x="0" y="-38100"/>
            <a:chExt cx="1704530" cy="1687710"/>
          </a:xfrm>
        </p:grpSpPr>
        <p:sp>
          <p:nvSpPr>
            <p:cNvPr id="580" name="Google Shape;580;p14"/>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581" name="Google Shape;581;p14"/>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82" name="Google Shape;582;p14"/>
          <p:cNvPicPr preferRelativeResize="0"/>
          <p:nvPr/>
        </p:nvPicPr>
        <p:blipFill rotWithShape="1">
          <a:blip r:embed="rId4">
            <a:alphaModFix/>
          </a:blip>
          <a:srcRect l="15589" r="15588"/>
          <a:stretch/>
        </p:blipFill>
        <p:spPr>
          <a:xfrm>
            <a:off x="1519789" y="1973258"/>
            <a:ext cx="7300460" cy="7071963"/>
          </a:xfrm>
          <a:prstGeom prst="rect">
            <a:avLst/>
          </a:prstGeom>
          <a:noFill/>
          <a:ln>
            <a:noFill/>
          </a:ln>
        </p:spPr>
      </p:pic>
      <p:grpSp>
        <p:nvGrpSpPr>
          <p:cNvPr id="583" name="Google Shape;583;p14"/>
          <p:cNvGrpSpPr/>
          <p:nvPr/>
        </p:nvGrpSpPr>
        <p:grpSpPr>
          <a:xfrm>
            <a:off x="9412543" y="1973258"/>
            <a:ext cx="7408113" cy="7071963"/>
            <a:chOff x="-73611" y="1"/>
            <a:chExt cx="9877484" cy="9429283"/>
          </a:xfrm>
        </p:grpSpPr>
        <p:grpSp>
          <p:nvGrpSpPr>
            <p:cNvPr id="584" name="Google Shape;584;p14"/>
            <p:cNvGrpSpPr/>
            <p:nvPr/>
          </p:nvGrpSpPr>
          <p:grpSpPr>
            <a:xfrm rot="-5400000">
              <a:off x="150490" y="-224100"/>
              <a:ext cx="9429283" cy="9877484"/>
              <a:chOff x="0" y="-38100"/>
              <a:chExt cx="4880509" cy="5112493"/>
            </a:xfrm>
          </p:grpSpPr>
          <p:sp>
            <p:nvSpPr>
              <p:cNvPr id="585" name="Google Shape;585;p14"/>
              <p:cNvSpPr/>
              <p:nvPr/>
            </p:nvSpPr>
            <p:spPr>
              <a:xfrm>
                <a:off x="0" y="0"/>
                <a:ext cx="4880509" cy="5074393"/>
              </a:xfrm>
              <a:custGeom>
                <a:avLst/>
                <a:gdLst/>
                <a:ahLst/>
                <a:cxnLst/>
                <a:rect l="l" t="t" r="r" b="b"/>
                <a:pathLst>
                  <a:path w="4880509" h="5074393" extrusionOk="0">
                    <a:moveTo>
                      <a:pt x="0" y="0"/>
                    </a:moveTo>
                    <a:lnTo>
                      <a:pt x="4880509" y="0"/>
                    </a:lnTo>
                    <a:lnTo>
                      <a:pt x="4880509" y="5074393"/>
                    </a:lnTo>
                    <a:lnTo>
                      <a:pt x="0" y="5074393"/>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86" name="Google Shape;586;p14"/>
              <p:cNvSpPr txBox="1"/>
              <p:nvPr/>
            </p:nvSpPr>
            <p:spPr>
              <a:xfrm>
                <a:off x="0" y="-38100"/>
                <a:ext cx="4880509" cy="5112493"/>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7" name="Google Shape;587;p14"/>
            <p:cNvGrpSpPr/>
            <p:nvPr/>
          </p:nvGrpSpPr>
          <p:grpSpPr>
            <a:xfrm rot="-5400000">
              <a:off x="-4469765" y="4634319"/>
              <a:ext cx="9205363" cy="173917"/>
              <a:chOff x="0" y="-38100"/>
              <a:chExt cx="4764610" cy="90018"/>
            </a:xfrm>
          </p:grpSpPr>
          <p:sp>
            <p:nvSpPr>
              <p:cNvPr id="588" name="Google Shape;588;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FFFFFF"/>
              </a:solidFill>
              <a:ln>
                <a:noFill/>
              </a:ln>
            </p:spPr>
            <p:txBody>
              <a:bodyPr/>
              <a:lstStyle/>
              <a:p>
                <a:endParaRPr lang="zh-TW" altLang="en-US"/>
              </a:p>
            </p:txBody>
          </p:sp>
          <p:sp>
            <p:nvSpPr>
              <p:cNvPr id="589" name="Google Shape;589;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0" name="Google Shape;590;p14"/>
            <p:cNvGrpSpPr/>
            <p:nvPr/>
          </p:nvGrpSpPr>
          <p:grpSpPr>
            <a:xfrm>
              <a:off x="219875" y="9150042"/>
              <a:ext cx="9357231" cy="173917"/>
              <a:chOff x="0" y="-38100"/>
              <a:chExt cx="4843215" cy="90018"/>
            </a:xfrm>
          </p:grpSpPr>
          <p:sp>
            <p:nvSpPr>
              <p:cNvPr id="591" name="Google Shape;591;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FFFFFF"/>
              </a:solidFill>
              <a:ln>
                <a:noFill/>
              </a:ln>
            </p:spPr>
            <p:txBody>
              <a:bodyPr/>
              <a:lstStyle/>
              <a:p>
                <a:endParaRPr lang="zh-TW" altLang="en-US"/>
              </a:p>
            </p:txBody>
          </p:sp>
          <p:sp>
            <p:nvSpPr>
              <p:cNvPr id="592" name="Google Shape;592;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3" name="Google Shape;593;p14"/>
            <p:cNvGrpSpPr/>
            <p:nvPr/>
          </p:nvGrpSpPr>
          <p:grpSpPr>
            <a:xfrm>
              <a:off x="219875" y="44986"/>
              <a:ext cx="9357231" cy="173917"/>
              <a:chOff x="0" y="-38100"/>
              <a:chExt cx="4843215" cy="90018"/>
            </a:xfrm>
          </p:grpSpPr>
          <p:sp>
            <p:nvSpPr>
              <p:cNvPr id="594" name="Google Shape;594;p14"/>
              <p:cNvSpPr/>
              <p:nvPr/>
            </p:nvSpPr>
            <p:spPr>
              <a:xfrm>
                <a:off x="0" y="0"/>
                <a:ext cx="4843215" cy="51918"/>
              </a:xfrm>
              <a:custGeom>
                <a:avLst/>
                <a:gdLst/>
                <a:ahLst/>
                <a:cxnLst/>
                <a:rect l="l" t="t" r="r" b="b"/>
                <a:pathLst>
                  <a:path w="4843215" h="51918" extrusionOk="0">
                    <a:moveTo>
                      <a:pt x="0" y="0"/>
                    </a:moveTo>
                    <a:lnTo>
                      <a:pt x="4843215" y="0"/>
                    </a:lnTo>
                    <a:lnTo>
                      <a:pt x="4843215" y="51918"/>
                    </a:lnTo>
                    <a:lnTo>
                      <a:pt x="0" y="51918"/>
                    </a:lnTo>
                    <a:close/>
                  </a:path>
                </a:pathLst>
              </a:custGeom>
              <a:solidFill>
                <a:srgbClr val="939CCC"/>
              </a:solidFill>
              <a:ln>
                <a:noFill/>
              </a:ln>
            </p:spPr>
            <p:txBody>
              <a:bodyPr/>
              <a:lstStyle/>
              <a:p>
                <a:endParaRPr lang="zh-TW" altLang="en-US"/>
              </a:p>
            </p:txBody>
          </p:sp>
          <p:sp>
            <p:nvSpPr>
              <p:cNvPr id="595" name="Google Shape;595;p14"/>
              <p:cNvSpPr txBox="1"/>
              <p:nvPr/>
            </p:nvSpPr>
            <p:spPr>
              <a:xfrm>
                <a:off x="0" y="-38100"/>
                <a:ext cx="4843215"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96" name="Google Shape;596;p14"/>
            <p:cNvGrpSpPr/>
            <p:nvPr/>
          </p:nvGrpSpPr>
          <p:grpSpPr>
            <a:xfrm rot="-5400000">
              <a:off x="4987773" y="4634319"/>
              <a:ext cx="9205363" cy="173917"/>
              <a:chOff x="0" y="-38100"/>
              <a:chExt cx="4764610" cy="90018"/>
            </a:xfrm>
          </p:grpSpPr>
          <p:sp>
            <p:nvSpPr>
              <p:cNvPr id="597" name="Google Shape;597;p14"/>
              <p:cNvSpPr/>
              <p:nvPr/>
            </p:nvSpPr>
            <p:spPr>
              <a:xfrm>
                <a:off x="0" y="0"/>
                <a:ext cx="4764610" cy="51918"/>
              </a:xfrm>
              <a:custGeom>
                <a:avLst/>
                <a:gdLst/>
                <a:ahLst/>
                <a:cxnLst/>
                <a:rect l="l" t="t" r="r" b="b"/>
                <a:pathLst>
                  <a:path w="4764610" h="51918" extrusionOk="0">
                    <a:moveTo>
                      <a:pt x="0" y="0"/>
                    </a:moveTo>
                    <a:lnTo>
                      <a:pt x="4764610" y="0"/>
                    </a:lnTo>
                    <a:lnTo>
                      <a:pt x="4764610" y="51918"/>
                    </a:lnTo>
                    <a:lnTo>
                      <a:pt x="0" y="51918"/>
                    </a:lnTo>
                    <a:close/>
                  </a:path>
                </a:pathLst>
              </a:custGeom>
              <a:solidFill>
                <a:srgbClr val="939CCC"/>
              </a:solidFill>
              <a:ln>
                <a:noFill/>
              </a:ln>
            </p:spPr>
            <p:txBody>
              <a:bodyPr/>
              <a:lstStyle/>
              <a:p>
                <a:endParaRPr lang="zh-TW" altLang="en-US"/>
              </a:p>
            </p:txBody>
          </p:sp>
          <p:sp>
            <p:nvSpPr>
              <p:cNvPr id="598" name="Google Shape;598;p14"/>
              <p:cNvSpPr txBox="1"/>
              <p:nvPr/>
            </p:nvSpPr>
            <p:spPr>
              <a:xfrm>
                <a:off x="0" y="-38100"/>
                <a:ext cx="4764610" cy="90018"/>
              </a:xfrm>
              <a:prstGeom prst="rect">
                <a:avLst/>
              </a:prstGeom>
              <a:noFill/>
              <a:ln>
                <a:noFill/>
              </a:ln>
            </p:spPr>
            <p:txBody>
              <a:bodyPr spcFirstLastPara="1" wrap="square" lIns="18525" tIns="18525" rIns="18525" bIns="1852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599" name="Google Shape;599;p14"/>
          <p:cNvSpPr/>
          <p:nvPr/>
        </p:nvSpPr>
        <p:spPr>
          <a:xfrm rot="1366349">
            <a:off x="561540" y="1516825"/>
            <a:ext cx="2862811" cy="1691661"/>
          </a:xfrm>
          <a:custGeom>
            <a:avLst/>
            <a:gdLst/>
            <a:ahLst/>
            <a:cxnLst/>
            <a:rect l="l" t="t" r="r" b="b"/>
            <a:pathLst>
              <a:path w="2862811" h="1691661" extrusionOk="0">
                <a:moveTo>
                  <a:pt x="0" y="0"/>
                </a:moveTo>
                <a:lnTo>
                  <a:pt x="2862811" y="0"/>
                </a:lnTo>
                <a:lnTo>
                  <a:pt x="2862811" y="1691661"/>
                </a:lnTo>
                <a:lnTo>
                  <a:pt x="0" y="16916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00" name="Google Shape;600;p14"/>
          <p:cNvSpPr/>
          <p:nvPr/>
        </p:nvSpPr>
        <p:spPr>
          <a:xfrm>
            <a:off x="15765919" y="7748786"/>
            <a:ext cx="1636256" cy="1724025"/>
          </a:xfrm>
          <a:custGeom>
            <a:avLst/>
            <a:gdLst/>
            <a:ahLst/>
            <a:cxnLst/>
            <a:rect l="l" t="t" r="r" b="b"/>
            <a:pathLst>
              <a:path w="1636256" h="1724025" extrusionOk="0">
                <a:moveTo>
                  <a:pt x="0" y="0"/>
                </a:moveTo>
                <a:lnTo>
                  <a:pt x="1636256" y="0"/>
                </a:lnTo>
                <a:lnTo>
                  <a:pt x="1636256" y="1724025"/>
                </a:lnTo>
                <a:lnTo>
                  <a:pt x="0" y="1724025"/>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01" name="Google Shape;601;p14"/>
          <p:cNvSpPr txBox="1"/>
          <p:nvPr/>
        </p:nvSpPr>
        <p:spPr>
          <a:xfrm>
            <a:off x="11071697" y="2989707"/>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602" name="Google Shape;602;p14"/>
          <p:cNvSpPr txBox="1"/>
          <p:nvPr/>
        </p:nvSpPr>
        <p:spPr>
          <a:xfrm>
            <a:off x="11071697" y="5859663"/>
            <a:ext cx="4477886" cy="2153793"/>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603" name="Google Shape;603;p14"/>
          <p:cNvGrpSpPr/>
          <p:nvPr/>
        </p:nvGrpSpPr>
        <p:grpSpPr>
          <a:xfrm>
            <a:off x="12124528" y="205548"/>
            <a:ext cx="3758237" cy="499494"/>
            <a:chOff x="0" y="0"/>
            <a:chExt cx="5010983" cy="665993"/>
          </a:xfrm>
        </p:grpSpPr>
        <p:sp>
          <p:nvSpPr>
            <p:cNvPr id="604" name="Google Shape;604;p1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605" name="Google Shape;605;p1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6" name="Google Shape;606;p1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7" name="Google Shape;607;p1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608" name="Google Shape;608;p1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609" name="Google Shape;609;p1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13"/>
        <p:cNvGrpSpPr/>
        <p:nvPr/>
      </p:nvGrpSpPr>
      <p:grpSpPr>
        <a:xfrm>
          <a:off x="0" y="0"/>
          <a:ext cx="0" cy="0"/>
          <a:chOff x="0" y="0"/>
          <a:chExt cx="0" cy="0"/>
        </a:xfrm>
      </p:grpSpPr>
      <p:grpSp>
        <p:nvGrpSpPr>
          <p:cNvPr id="614" name="Google Shape;614;p15"/>
          <p:cNvGrpSpPr/>
          <p:nvPr/>
        </p:nvGrpSpPr>
        <p:grpSpPr>
          <a:xfrm>
            <a:off x="0" y="-144661"/>
            <a:ext cx="18288000" cy="1036201"/>
            <a:chOff x="0" y="-38100"/>
            <a:chExt cx="4816593" cy="272909"/>
          </a:xfrm>
        </p:grpSpPr>
        <p:sp>
          <p:nvSpPr>
            <p:cNvPr id="615" name="Google Shape;615;p1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16" name="Google Shape;616;p1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1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15"/>
          <p:cNvGrpSpPr/>
          <p:nvPr/>
        </p:nvGrpSpPr>
        <p:grpSpPr>
          <a:xfrm>
            <a:off x="0" y="5286561"/>
            <a:ext cx="18288000" cy="5143500"/>
            <a:chOff x="0" y="0"/>
            <a:chExt cx="24384000" cy="6858000"/>
          </a:xfrm>
        </p:grpSpPr>
        <p:sp>
          <p:nvSpPr>
            <p:cNvPr id="619" name="Google Shape;619;p1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20" name="Google Shape;620;p1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621" name="Google Shape;621;p15"/>
          <p:cNvSpPr/>
          <p:nvPr/>
        </p:nvSpPr>
        <p:spPr>
          <a:xfrm rot="10800000" flipH="1">
            <a:off x="152877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2" name="Google Shape;622;p15"/>
          <p:cNvSpPr/>
          <p:nvPr/>
        </p:nvSpPr>
        <p:spPr>
          <a:xfrm rot="10800000" flipH="1">
            <a:off x="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3" name="Google Shape;623;p15"/>
          <p:cNvSpPr/>
          <p:nvPr/>
        </p:nvSpPr>
        <p:spPr>
          <a:xfrm rot="10800000" flipH="1">
            <a:off x="305754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4" name="Google Shape;624;p15"/>
          <p:cNvSpPr/>
          <p:nvPr/>
        </p:nvSpPr>
        <p:spPr>
          <a:xfrm rot="10800000" flipH="1">
            <a:off x="6115093"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5" name="Google Shape;625;p15"/>
          <p:cNvSpPr/>
          <p:nvPr/>
        </p:nvSpPr>
        <p:spPr>
          <a:xfrm rot="10800000" flipH="1">
            <a:off x="10698956"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6" name="Google Shape;626;p15"/>
          <p:cNvSpPr/>
          <p:nvPr/>
        </p:nvSpPr>
        <p:spPr>
          <a:xfrm rot="10800000" flipH="1">
            <a:off x="7643867"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7" name="Google Shape;627;p15"/>
          <p:cNvSpPr/>
          <p:nvPr/>
        </p:nvSpPr>
        <p:spPr>
          <a:xfrm rot="10800000" flipH="1">
            <a:off x="12227729"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28" name="Google Shape;628;p15"/>
          <p:cNvSpPr/>
          <p:nvPr/>
        </p:nvSpPr>
        <p:spPr>
          <a:xfrm rot="10800000" flipH="1">
            <a:off x="13754045"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29" name="Google Shape;629;p15"/>
          <p:cNvSpPr/>
          <p:nvPr/>
        </p:nvSpPr>
        <p:spPr>
          <a:xfrm rot="10800000" flipH="1">
            <a:off x="15282818" y="8766565"/>
            <a:ext cx="1528773" cy="1520435"/>
          </a:xfrm>
          <a:custGeom>
            <a:avLst/>
            <a:gdLst/>
            <a:ahLst/>
            <a:cxnLst/>
            <a:rect l="l" t="t" r="r" b="b"/>
            <a:pathLst>
              <a:path w="1528773" h="1520435" extrusionOk="0">
                <a:moveTo>
                  <a:pt x="1528774" y="0"/>
                </a:moveTo>
                <a:lnTo>
                  <a:pt x="0" y="0"/>
                </a:lnTo>
                <a:lnTo>
                  <a:pt x="0" y="1520435"/>
                </a:lnTo>
                <a:lnTo>
                  <a:pt x="1528774" y="1520435"/>
                </a:lnTo>
                <a:lnTo>
                  <a:pt x="1528774" y="0"/>
                </a:lnTo>
                <a:close/>
              </a:path>
            </a:pathLst>
          </a:custGeom>
          <a:blipFill rotWithShape="1">
            <a:blip r:embed="rId4">
              <a:alphaModFix/>
            </a:blip>
            <a:stretch>
              <a:fillRect/>
            </a:stretch>
          </a:blipFill>
          <a:ln>
            <a:noFill/>
          </a:ln>
        </p:spPr>
        <p:txBody>
          <a:bodyPr/>
          <a:lstStyle/>
          <a:p>
            <a:endParaRPr lang="zh-TW" altLang="en-US"/>
          </a:p>
        </p:txBody>
      </p:sp>
      <p:sp>
        <p:nvSpPr>
          <p:cNvPr id="630" name="Google Shape;630;p15"/>
          <p:cNvSpPr/>
          <p:nvPr/>
        </p:nvSpPr>
        <p:spPr>
          <a:xfrm rot="10800000" flipH="1">
            <a:off x="16811592"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1" name="Google Shape;631;p15"/>
          <p:cNvSpPr/>
          <p:nvPr/>
        </p:nvSpPr>
        <p:spPr>
          <a:xfrm rot="10800000" flipH="1">
            <a:off x="4586320"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2" name="Google Shape;632;p15"/>
          <p:cNvSpPr/>
          <p:nvPr/>
        </p:nvSpPr>
        <p:spPr>
          <a:xfrm rot="10800000" flipH="1">
            <a:off x="9170183" y="8766565"/>
            <a:ext cx="1528773" cy="1520435"/>
          </a:xfrm>
          <a:custGeom>
            <a:avLst/>
            <a:gdLst/>
            <a:ahLst/>
            <a:cxnLst/>
            <a:rect l="l" t="t" r="r" b="b"/>
            <a:pathLst>
              <a:path w="1528773" h="1520435" extrusionOk="0">
                <a:moveTo>
                  <a:pt x="1528773" y="0"/>
                </a:moveTo>
                <a:lnTo>
                  <a:pt x="0" y="0"/>
                </a:lnTo>
                <a:lnTo>
                  <a:pt x="0" y="1520435"/>
                </a:lnTo>
                <a:lnTo>
                  <a:pt x="1528773" y="1520435"/>
                </a:lnTo>
                <a:lnTo>
                  <a:pt x="1528773" y="0"/>
                </a:lnTo>
                <a:close/>
              </a:path>
            </a:pathLst>
          </a:custGeom>
          <a:blipFill rotWithShape="1">
            <a:blip r:embed="rId4">
              <a:alphaModFix/>
            </a:blip>
            <a:stretch>
              <a:fillRect/>
            </a:stretch>
          </a:blipFill>
          <a:ln>
            <a:noFill/>
          </a:ln>
        </p:spPr>
        <p:txBody>
          <a:bodyPr/>
          <a:lstStyle/>
          <a:p>
            <a:endParaRPr lang="zh-TW" altLang="en-US"/>
          </a:p>
        </p:txBody>
      </p:sp>
      <p:sp>
        <p:nvSpPr>
          <p:cNvPr id="633" name="Google Shape;633;p15"/>
          <p:cNvSpPr/>
          <p:nvPr/>
        </p:nvSpPr>
        <p:spPr>
          <a:xfrm rot="10800000">
            <a:off x="9286869"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4" name="Google Shape;634;p15"/>
          <p:cNvSpPr/>
          <p:nvPr/>
        </p:nvSpPr>
        <p:spPr>
          <a:xfrm rot="10800000">
            <a:off x="10815643"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5" name="Google Shape;635;p15"/>
          <p:cNvSpPr/>
          <p:nvPr/>
        </p:nvSpPr>
        <p:spPr>
          <a:xfrm rot="10800000">
            <a:off x="13489767" y="3271731"/>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6" name="Google Shape;636;p15"/>
          <p:cNvSpPr/>
          <p:nvPr/>
        </p:nvSpPr>
        <p:spPr>
          <a:xfrm rot="10800000">
            <a:off x="16163892" y="5754294"/>
            <a:ext cx="1528773" cy="1520435"/>
          </a:xfrm>
          <a:custGeom>
            <a:avLst/>
            <a:gdLst/>
            <a:ahLst/>
            <a:cxnLst/>
            <a:rect l="l" t="t" r="r" b="b"/>
            <a:pathLst>
              <a:path w="1528773" h="1520435" extrusionOk="0">
                <a:moveTo>
                  <a:pt x="0" y="0"/>
                </a:moveTo>
                <a:lnTo>
                  <a:pt x="1528773" y="0"/>
                </a:lnTo>
                <a:lnTo>
                  <a:pt x="1528773"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7" name="Google Shape;637;p15"/>
          <p:cNvSpPr/>
          <p:nvPr/>
        </p:nvSpPr>
        <p:spPr>
          <a:xfrm rot="10800000">
            <a:off x="17692665" y="5754294"/>
            <a:ext cx="1528773" cy="1520435"/>
          </a:xfrm>
          <a:custGeom>
            <a:avLst/>
            <a:gdLst/>
            <a:ahLst/>
            <a:cxnLst/>
            <a:rect l="l" t="t" r="r" b="b"/>
            <a:pathLst>
              <a:path w="1528773" h="1520435" extrusionOk="0">
                <a:moveTo>
                  <a:pt x="0" y="0"/>
                </a:moveTo>
                <a:lnTo>
                  <a:pt x="1528774" y="0"/>
                </a:lnTo>
                <a:lnTo>
                  <a:pt x="1528774" y="1520435"/>
                </a:lnTo>
                <a:lnTo>
                  <a:pt x="0" y="152043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638" name="Google Shape;638;p15"/>
          <p:cNvSpPr/>
          <p:nvPr/>
        </p:nvSpPr>
        <p:spPr>
          <a:xfrm>
            <a:off x="13609784" y="1443760"/>
            <a:ext cx="1288740" cy="1371000"/>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639" name="Google Shape;639;p15"/>
          <p:cNvSpPr txBox="1"/>
          <p:nvPr/>
        </p:nvSpPr>
        <p:spPr>
          <a:xfrm>
            <a:off x="1415827" y="2037244"/>
            <a:ext cx="7635900" cy="21297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6016" b="0" i="0" u="none" strike="noStrike" cap="none">
                <a:solidFill>
                  <a:srgbClr val="1439AE"/>
                </a:solidFill>
                <a:latin typeface="Press Start 2P"/>
                <a:ea typeface="Press Start 2P"/>
                <a:cs typeface="Press Start 2P"/>
                <a:sym typeface="Press Start 2P"/>
              </a:rPr>
              <a:t>Did You Know?</a:t>
            </a:r>
            <a:endParaRPr/>
          </a:p>
        </p:txBody>
      </p:sp>
      <p:sp>
        <p:nvSpPr>
          <p:cNvPr id="640" name="Google Shape;640;p15"/>
          <p:cNvSpPr txBox="1"/>
          <p:nvPr/>
        </p:nvSpPr>
        <p:spPr>
          <a:xfrm>
            <a:off x="1415827" y="4870042"/>
            <a:ext cx="6378704" cy="2436495"/>
          </a:xfrm>
          <a:prstGeom prst="rect">
            <a:avLst/>
          </a:prstGeom>
          <a:noFill/>
          <a:ln>
            <a:noFill/>
          </a:ln>
        </p:spPr>
        <p:txBody>
          <a:bodyPr spcFirstLastPara="1" wrap="square" lIns="0" tIns="0" rIns="0" bIns="0" anchor="t" anchorCtr="0">
            <a:spAutoFit/>
          </a:bodyPr>
          <a:lstStyle/>
          <a:p>
            <a:pPr marL="0" marR="0" lvl="0" indent="0" algn="l" rtl="0">
              <a:lnSpc>
                <a:spcPct val="162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 Ut enim ad minim veniam, quis nostrud exercitation ullamco laboris nisi ut aliquip ex ea commodo consequat. </a:t>
            </a:r>
            <a:endParaRPr/>
          </a:p>
        </p:txBody>
      </p:sp>
      <p:grpSp>
        <p:nvGrpSpPr>
          <p:cNvPr id="641" name="Google Shape;641;p15"/>
          <p:cNvGrpSpPr/>
          <p:nvPr/>
        </p:nvGrpSpPr>
        <p:grpSpPr>
          <a:xfrm>
            <a:off x="12124528" y="205548"/>
            <a:ext cx="3758237" cy="499494"/>
            <a:chOff x="0" y="0"/>
            <a:chExt cx="5010983" cy="665993"/>
          </a:xfrm>
        </p:grpSpPr>
        <p:sp>
          <p:nvSpPr>
            <p:cNvPr id="642" name="Google Shape;642;p1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643" name="Google Shape;643;p1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4" name="Google Shape;644;p1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5" name="Google Shape;645;p1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646" name="Google Shape;646;p1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647" name="Google Shape;647;p1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51"/>
        <p:cNvGrpSpPr/>
        <p:nvPr/>
      </p:nvGrpSpPr>
      <p:grpSpPr>
        <a:xfrm>
          <a:off x="0" y="0"/>
          <a:ext cx="0" cy="0"/>
          <a:chOff x="0" y="0"/>
          <a:chExt cx="0" cy="0"/>
        </a:xfrm>
      </p:grpSpPr>
      <p:grpSp>
        <p:nvGrpSpPr>
          <p:cNvPr id="652" name="Google Shape;652;p16"/>
          <p:cNvGrpSpPr/>
          <p:nvPr/>
        </p:nvGrpSpPr>
        <p:grpSpPr>
          <a:xfrm>
            <a:off x="0" y="5286561"/>
            <a:ext cx="18288000" cy="5143500"/>
            <a:chOff x="0" y="0"/>
            <a:chExt cx="24384000" cy="6858000"/>
          </a:xfrm>
        </p:grpSpPr>
        <p:sp>
          <p:nvSpPr>
            <p:cNvPr id="653" name="Google Shape;653;p1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54" name="Google Shape;654;p1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655" name="Google Shape;655;p16"/>
          <p:cNvGrpSpPr/>
          <p:nvPr/>
        </p:nvGrpSpPr>
        <p:grpSpPr>
          <a:xfrm>
            <a:off x="4420244" y="2367047"/>
            <a:ext cx="4080591" cy="4040324"/>
            <a:chOff x="0" y="-38100"/>
            <a:chExt cx="1704530" cy="1687710"/>
          </a:xfrm>
        </p:grpSpPr>
        <p:sp>
          <p:nvSpPr>
            <p:cNvPr id="656" name="Google Shape;656;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57" name="Google Shape;657;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8" name="Google Shape;658;p16"/>
          <p:cNvGrpSpPr/>
          <p:nvPr/>
        </p:nvGrpSpPr>
        <p:grpSpPr>
          <a:xfrm>
            <a:off x="14273978" y="1274961"/>
            <a:ext cx="4080591" cy="4040324"/>
            <a:chOff x="0" y="-38100"/>
            <a:chExt cx="1704530" cy="1687710"/>
          </a:xfrm>
        </p:grpSpPr>
        <p:sp>
          <p:nvSpPr>
            <p:cNvPr id="659" name="Google Shape;659;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0" name="Google Shape;660;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1" name="Google Shape;661;p16"/>
          <p:cNvPicPr preferRelativeResize="0"/>
          <p:nvPr/>
        </p:nvPicPr>
        <p:blipFill rotWithShape="1">
          <a:blip r:embed="rId4">
            <a:alphaModFix/>
          </a:blip>
          <a:srcRect l="15608" r="15609"/>
          <a:stretch/>
        </p:blipFill>
        <p:spPr>
          <a:xfrm>
            <a:off x="4476799" y="2510052"/>
            <a:ext cx="3967481" cy="3845522"/>
          </a:xfrm>
          <a:prstGeom prst="rect">
            <a:avLst/>
          </a:prstGeom>
          <a:noFill/>
          <a:ln>
            <a:noFill/>
          </a:ln>
        </p:spPr>
      </p:pic>
      <p:pic>
        <p:nvPicPr>
          <p:cNvPr id="662" name="Google Shape;662;p16"/>
          <p:cNvPicPr preferRelativeResize="0"/>
          <p:nvPr/>
        </p:nvPicPr>
        <p:blipFill rotWithShape="1">
          <a:blip r:embed="rId5">
            <a:alphaModFix/>
          </a:blip>
          <a:srcRect l="10243" t="28266" r="40995" b="394"/>
          <a:stretch/>
        </p:blipFill>
        <p:spPr>
          <a:xfrm>
            <a:off x="14330532" y="1417966"/>
            <a:ext cx="3967481" cy="3845522"/>
          </a:xfrm>
          <a:prstGeom prst="rect">
            <a:avLst/>
          </a:prstGeom>
          <a:noFill/>
          <a:ln>
            <a:noFill/>
          </a:ln>
        </p:spPr>
      </p:pic>
      <p:grpSp>
        <p:nvGrpSpPr>
          <p:cNvPr id="663" name="Google Shape;663;p16"/>
          <p:cNvGrpSpPr/>
          <p:nvPr/>
        </p:nvGrpSpPr>
        <p:grpSpPr>
          <a:xfrm>
            <a:off x="1591319" y="5052290"/>
            <a:ext cx="4080591" cy="4040324"/>
            <a:chOff x="0" y="-38100"/>
            <a:chExt cx="1704530" cy="1687710"/>
          </a:xfrm>
        </p:grpSpPr>
        <p:sp>
          <p:nvSpPr>
            <p:cNvPr id="664" name="Google Shape;664;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5" name="Google Shape;665;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66" name="Google Shape;666;p16"/>
          <p:cNvGrpSpPr/>
          <p:nvPr/>
        </p:nvGrpSpPr>
        <p:grpSpPr>
          <a:xfrm>
            <a:off x="11435528" y="3960204"/>
            <a:ext cx="4080591" cy="4040324"/>
            <a:chOff x="0" y="-38100"/>
            <a:chExt cx="1704530" cy="1687710"/>
          </a:xfrm>
        </p:grpSpPr>
        <p:sp>
          <p:nvSpPr>
            <p:cNvPr id="667" name="Google Shape;667;p16"/>
            <p:cNvSpPr/>
            <p:nvPr/>
          </p:nvSpPr>
          <p:spPr>
            <a:xfrm>
              <a:off x="0" y="0"/>
              <a:ext cx="1704530" cy="1649610"/>
            </a:xfrm>
            <a:custGeom>
              <a:avLst/>
              <a:gdLst/>
              <a:ahLst/>
              <a:cxnLst/>
              <a:rect l="l" t="t" r="r" b="b"/>
              <a:pathLst>
                <a:path w="1704530" h="1649610" extrusionOk="0">
                  <a:moveTo>
                    <a:pt x="0" y="0"/>
                  </a:moveTo>
                  <a:lnTo>
                    <a:pt x="1704530" y="0"/>
                  </a:lnTo>
                  <a:lnTo>
                    <a:pt x="1704530" y="1649610"/>
                  </a:lnTo>
                  <a:lnTo>
                    <a:pt x="0" y="1649610"/>
                  </a:lnTo>
                  <a:close/>
                </a:path>
              </a:pathLst>
            </a:custGeom>
            <a:solidFill>
              <a:srgbClr val="5067DC"/>
            </a:solidFill>
            <a:ln>
              <a:noFill/>
            </a:ln>
          </p:spPr>
          <p:txBody>
            <a:bodyPr/>
            <a:lstStyle/>
            <a:p>
              <a:endParaRPr lang="zh-TW" altLang="en-US"/>
            </a:p>
          </p:txBody>
        </p:sp>
        <p:sp>
          <p:nvSpPr>
            <p:cNvPr id="668" name="Google Shape;668;p16"/>
            <p:cNvSpPr txBox="1"/>
            <p:nvPr/>
          </p:nvSpPr>
          <p:spPr>
            <a:xfrm>
              <a:off x="0" y="-38100"/>
              <a:ext cx="1704530" cy="168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69" name="Google Shape;669;p16"/>
          <p:cNvPicPr preferRelativeResize="0"/>
          <p:nvPr/>
        </p:nvPicPr>
        <p:blipFill rotWithShape="1">
          <a:blip r:embed="rId6">
            <a:alphaModFix/>
          </a:blip>
          <a:srcRect l="15608" r="15609"/>
          <a:stretch/>
        </p:blipFill>
        <p:spPr>
          <a:xfrm>
            <a:off x="1647874" y="5195296"/>
            <a:ext cx="3967481" cy="3845522"/>
          </a:xfrm>
          <a:prstGeom prst="rect">
            <a:avLst/>
          </a:prstGeom>
          <a:noFill/>
          <a:ln>
            <a:noFill/>
          </a:ln>
        </p:spPr>
      </p:pic>
      <p:pic>
        <p:nvPicPr>
          <p:cNvPr id="670" name="Google Shape;670;p16"/>
          <p:cNvPicPr preferRelativeResize="0"/>
          <p:nvPr/>
        </p:nvPicPr>
        <p:blipFill rotWithShape="1">
          <a:blip r:embed="rId7">
            <a:alphaModFix/>
          </a:blip>
          <a:srcRect l="15608" r="15609"/>
          <a:stretch/>
        </p:blipFill>
        <p:spPr>
          <a:xfrm>
            <a:off x="11492083" y="4103210"/>
            <a:ext cx="3967481" cy="3845522"/>
          </a:xfrm>
          <a:prstGeom prst="rect">
            <a:avLst/>
          </a:prstGeom>
          <a:noFill/>
          <a:ln>
            <a:noFill/>
          </a:ln>
        </p:spPr>
      </p:pic>
      <p:sp>
        <p:nvSpPr>
          <p:cNvPr id="671" name="Google Shape;671;p16"/>
          <p:cNvSpPr/>
          <p:nvPr/>
        </p:nvSpPr>
        <p:spPr>
          <a:xfrm rot="1631794">
            <a:off x="10286365" y="7092755"/>
            <a:ext cx="2936913" cy="1815546"/>
          </a:xfrm>
          <a:custGeom>
            <a:avLst/>
            <a:gdLst/>
            <a:ahLst/>
            <a:cxnLst/>
            <a:rect l="l" t="t" r="r" b="b"/>
            <a:pathLst>
              <a:path w="2936913" h="1815546" extrusionOk="0">
                <a:moveTo>
                  <a:pt x="0" y="0"/>
                </a:moveTo>
                <a:lnTo>
                  <a:pt x="2936912" y="0"/>
                </a:lnTo>
                <a:lnTo>
                  <a:pt x="2936912" y="1815546"/>
                </a:lnTo>
                <a:lnTo>
                  <a:pt x="0" y="1815546"/>
                </a:lnTo>
                <a:lnTo>
                  <a:pt x="0" y="0"/>
                </a:lnTo>
                <a:close/>
              </a:path>
            </a:pathLst>
          </a:custGeom>
          <a:blipFill rotWithShape="1">
            <a:blip r:embed="rId8">
              <a:alphaModFix/>
            </a:blip>
            <a:stretch>
              <a:fillRect/>
            </a:stretch>
          </a:blipFill>
          <a:ln>
            <a:noFill/>
          </a:ln>
        </p:spPr>
        <p:txBody>
          <a:bodyPr/>
          <a:lstStyle/>
          <a:p>
            <a:endParaRPr lang="zh-TW" altLang="en-US"/>
          </a:p>
        </p:txBody>
      </p:sp>
      <p:grpSp>
        <p:nvGrpSpPr>
          <p:cNvPr id="672" name="Google Shape;672;p16"/>
          <p:cNvGrpSpPr/>
          <p:nvPr/>
        </p:nvGrpSpPr>
        <p:grpSpPr>
          <a:xfrm>
            <a:off x="0" y="-144661"/>
            <a:ext cx="18288000" cy="1036201"/>
            <a:chOff x="0" y="-38100"/>
            <a:chExt cx="4816593" cy="272909"/>
          </a:xfrm>
        </p:grpSpPr>
        <p:sp>
          <p:nvSpPr>
            <p:cNvPr id="673" name="Google Shape;673;p1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74" name="Google Shape;674;p1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75" name="Google Shape;675;p1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rot="642922">
            <a:off x="3627514" y="1566201"/>
            <a:ext cx="1799924" cy="2190173"/>
          </a:xfrm>
          <a:custGeom>
            <a:avLst/>
            <a:gdLst/>
            <a:ahLst/>
            <a:cxnLst/>
            <a:rect l="l" t="t" r="r" b="b"/>
            <a:pathLst>
              <a:path w="1799924" h="2190173" extrusionOk="0">
                <a:moveTo>
                  <a:pt x="0" y="0"/>
                </a:moveTo>
                <a:lnTo>
                  <a:pt x="1799924" y="0"/>
                </a:lnTo>
                <a:lnTo>
                  <a:pt x="1799924" y="2190173"/>
                </a:lnTo>
                <a:lnTo>
                  <a:pt x="0" y="2190173"/>
                </a:lnTo>
                <a:lnTo>
                  <a:pt x="0" y="0"/>
                </a:lnTo>
                <a:close/>
              </a:path>
            </a:pathLst>
          </a:custGeom>
          <a:blipFill rotWithShape="1">
            <a:blip r:embed="rId9">
              <a:alphaModFix/>
            </a:blip>
            <a:stretch>
              <a:fillRect/>
            </a:stretch>
          </a:blipFill>
          <a:ln>
            <a:noFill/>
          </a:ln>
        </p:spPr>
        <p:txBody>
          <a:bodyPr/>
          <a:lstStyle/>
          <a:p>
            <a:endParaRPr lang="zh-TW" altLang="en-US"/>
          </a:p>
        </p:txBody>
      </p:sp>
      <p:sp>
        <p:nvSpPr>
          <p:cNvPr id="677" name="Google Shape;677;p16"/>
          <p:cNvSpPr/>
          <p:nvPr/>
        </p:nvSpPr>
        <p:spPr>
          <a:xfrm>
            <a:off x="7406412" y="7858541"/>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1201421" y="3285055"/>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11435528" y="1897713"/>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16"/>
          <p:cNvGrpSpPr/>
          <p:nvPr/>
        </p:nvGrpSpPr>
        <p:grpSpPr>
          <a:xfrm>
            <a:off x="12124528" y="205548"/>
            <a:ext cx="3758237" cy="499494"/>
            <a:chOff x="0" y="0"/>
            <a:chExt cx="5010983" cy="665993"/>
          </a:xfrm>
        </p:grpSpPr>
        <p:sp>
          <p:nvSpPr>
            <p:cNvPr id="681" name="Google Shape;681;p1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mt="43000"/>
              </a:blip>
              <a:stretch>
                <a:fillRect/>
              </a:stretch>
            </a:blipFill>
            <a:ln>
              <a:noFill/>
            </a:ln>
          </p:spPr>
          <p:txBody>
            <a:bodyPr/>
            <a:lstStyle/>
            <a:p>
              <a:endParaRPr lang="zh-TW" altLang="en-US"/>
            </a:p>
          </p:txBody>
        </p:sp>
        <p:sp>
          <p:nvSpPr>
            <p:cNvPr id="682" name="Google Shape;682;p1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3" name="Google Shape;683;p1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4" name="Google Shape;684;p1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685" name="Google Shape;685;p1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0">
                <a:alphaModFix/>
              </a:blip>
              <a:stretch>
                <a:fillRect/>
              </a:stretch>
            </a:blipFill>
            <a:ln>
              <a:noFill/>
            </a:ln>
          </p:spPr>
          <p:txBody>
            <a:bodyPr/>
            <a:lstStyle/>
            <a:p>
              <a:endParaRPr lang="zh-TW" altLang="en-US"/>
            </a:p>
          </p:txBody>
        </p:sp>
      </p:grpSp>
      <p:sp>
        <p:nvSpPr>
          <p:cNvPr id="686" name="Google Shape;686;p1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690"/>
        <p:cNvGrpSpPr/>
        <p:nvPr/>
      </p:nvGrpSpPr>
      <p:grpSpPr>
        <a:xfrm>
          <a:off x="0" y="0"/>
          <a:ext cx="0" cy="0"/>
          <a:chOff x="0" y="0"/>
          <a:chExt cx="0" cy="0"/>
        </a:xfrm>
      </p:grpSpPr>
      <p:grpSp>
        <p:nvGrpSpPr>
          <p:cNvPr id="691" name="Google Shape;691;p17"/>
          <p:cNvGrpSpPr/>
          <p:nvPr/>
        </p:nvGrpSpPr>
        <p:grpSpPr>
          <a:xfrm>
            <a:off x="0" y="-144661"/>
            <a:ext cx="18288000" cy="1036201"/>
            <a:chOff x="0" y="-38100"/>
            <a:chExt cx="4816593" cy="272909"/>
          </a:xfrm>
        </p:grpSpPr>
        <p:sp>
          <p:nvSpPr>
            <p:cNvPr id="692" name="Google Shape;692;p17"/>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693" name="Google Shape;693;p17"/>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94" name="Google Shape;694;p17"/>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3791077" y="2893594"/>
            <a:ext cx="4030951" cy="3708475"/>
          </a:xfrm>
          <a:custGeom>
            <a:avLst/>
            <a:gdLst/>
            <a:ahLst/>
            <a:cxnLst/>
            <a:rect l="l" t="t" r="r" b="b"/>
            <a:pathLst>
              <a:path w="4030951" h="3708475" extrusionOk="0">
                <a:moveTo>
                  <a:pt x="0" y="0"/>
                </a:moveTo>
                <a:lnTo>
                  <a:pt x="4030951" y="0"/>
                </a:lnTo>
                <a:lnTo>
                  <a:pt x="4030951" y="3708475"/>
                </a:lnTo>
                <a:lnTo>
                  <a:pt x="0" y="3708475"/>
                </a:lnTo>
                <a:lnTo>
                  <a:pt x="0" y="0"/>
                </a:lnTo>
                <a:close/>
              </a:path>
            </a:pathLst>
          </a:custGeom>
          <a:blipFill rotWithShape="1">
            <a:blip r:embed="rId3">
              <a:alphaModFix/>
            </a:blip>
            <a:stretch>
              <a:fillRect/>
            </a:stretch>
          </a:blipFill>
          <a:ln>
            <a:noFill/>
          </a:ln>
        </p:spPr>
        <p:txBody>
          <a:bodyPr/>
          <a:lstStyle/>
          <a:p>
            <a:endParaRPr lang="zh-TW" altLang="en-US"/>
          </a:p>
        </p:txBody>
      </p:sp>
      <p:sp>
        <p:nvSpPr>
          <p:cNvPr id="696" name="Google Shape;696;p17"/>
          <p:cNvSpPr/>
          <p:nvPr/>
        </p:nvSpPr>
        <p:spPr>
          <a:xfrm rot="2084354">
            <a:off x="-1201809" y="4868896"/>
            <a:ext cx="8651802" cy="8651802"/>
          </a:xfrm>
          <a:custGeom>
            <a:avLst/>
            <a:gdLst/>
            <a:ahLst/>
            <a:cxnLst/>
            <a:rect l="l" t="t" r="r" b="b"/>
            <a:pathLst>
              <a:path w="8651802" h="8651802" extrusionOk="0">
                <a:moveTo>
                  <a:pt x="0" y="0"/>
                </a:moveTo>
                <a:lnTo>
                  <a:pt x="8651802" y="0"/>
                </a:lnTo>
                <a:lnTo>
                  <a:pt x="8651802" y="8651802"/>
                </a:lnTo>
                <a:lnTo>
                  <a:pt x="0" y="8651802"/>
                </a:lnTo>
                <a:lnTo>
                  <a:pt x="0" y="0"/>
                </a:lnTo>
                <a:close/>
              </a:path>
            </a:pathLst>
          </a:custGeom>
          <a:blipFill rotWithShape="1">
            <a:blip r:embed="rId4">
              <a:alphaModFix amt="18000"/>
            </a:blip>
            <a:stretch>
              <a:fillRect/>
            </a:stretch>
          </a:blipFill>
          <a:ln>
            <a:noFill/>
          </a:ln>
        </p:spPr>
        <p:txBody>
          <a:bodyPr/>
          <a:lstStyle/>
          <a:p>
            <a:endParaRPr lang="zh-TW" altLang="en-US"/>
          </a:p>
        </p:txBody>
      </p:sp>
      <p:grpSp>
        <p:nvGrpSpPr>
          <p:cNvPr id="697" name="Google Shape;697;p17"/>
          <p:cNvGrpSpPr/>
          <p:nvPr/>
        </p:nvGrpSpPr>
        <p:grpSpPr>
          <a:xfrm>
            <a:off x="8180489" y="1470606"/>
            <a:ext cx="9534130" cy="2363727"/>
            <a:chOff x="-128817" y="-1"/>
            <a:chExt cx="12712174" cy="3151637"/>
          </a:xfrm>
        </p:grpSpPr>
        <p:grpSp>
          <p:nvGrpSpPr>
            <p:cNvPr id="698" name="Google Shape;698;p17"/>
            <p:cNvGrpSpPr/>
            <p:nvPr/>
          </p:nvGrpSpPr>
          <p:grpSpPr>
            <a:xfrm rot="-5400000">
              <a:off x="6041192" y="-3390528"/>
              <a:ext cx="3151637" cy="9932692"/>
              <a:chOff x="0" y="-66675"/>
              <a:chExt cx="1631258" cy="5141068"/>
            </a:xfrm>
          </p:grpSpPr>
          <p:sp>
            <p:nvSpPr>
              <p:cNvPr id="699" name="Google Shape;699;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00" name="Google Shape;700;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1" name="Google Shape;701;p17"/>
            <p:cNvGrpSpPr/>
            <p:nvPr/>
          </p:nvGrpSpPr>
          <p:grpSpPr>
            <a:xfrm>
              <a:off x="2999358" y="2859536"/>
              <a:ext cx="9357231" cy="180696"/>
              <a:chOff x="0" y="-38100"/>
              <a:chExt cx="4843215" cy="93526"/>
            </a:xfrm>
          </p:grpSpPr>
          <p:sp>
            <p:nvSpPr>
              <p:cNvPr id="702" name="Google Shape;702;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03" name="Google Shape;703;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4" name="Google Shape;704;p17"/>
            <p:cNvGrpSpPr/>
            <p:nvPr/>
          </p:nvGrpSpPr>
          <p:grpSpPr>
            <a:xfrm>
              <a:off x="2992738" y="41485"/>
              <a:ext cx="9363851" cy="185335"/>
              <a:chOff x="0" y="-38100"/>
              <a:chExt cx="4846642" cy="95927"/>
            </a:xfrm>
          </p:grpSpPr>
          <p:sp>
            <p:nvSpPr>
              <p:cNvPr id="705" name="Google Shape;705;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06" name="Google Shape;706;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07" name="Google Shape;707;p17"/>
            <p:cNvGrpSpPr/>
            <p:nvPr/>
          </p:nvGrpSpPr>
          <p:grpSpPr>
            <a:xfrm rot="-5400000">
              <a:off x="1447291" y="1488166"/>
              <a:ext cx="2925137" cy="178998"/>
              <a:chOff x="0" y="-38100"/>
              <a:chExt cx="1514024" cy="92647"/>
            </a:xfrm>
          </p:grpSpPr>
          <p:sp>
            <p:nvSpPr>
              <p:cNvPr id="708" name="Google Shape;708;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09" name="Google Shape;709;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0" name="Google Shape;710;p17"/>
            <p:cNvGrpSpPr/>
            <p:nvPr/>
          </p:nvGrpSpPr>
          <p:grpSpPr>
            <a:xfrm rot="-5400000">
              <a:off x="10905284" y="1463612"/>
              <a:ext cx="2925137" cy="228105"/>
              <a:chOff x="0" y="-38100"/>
              <a:chExt cx="1514024" cy="118065"/>
            </a:xfrm>
          </p:grpSpPr>
          <p:sp>
            <p:nvSpPr>
              <p:cNvPr id="711" name="Google Shape;711;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12" name="Google Shape;712;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3" name="Google Shape;713;p17"/>
            <p:cNvGrpSpPr/>
            <p:nvPr/>
          </p:nvGrpSpPr>
          <p:grpSpPr>
            <a:xfrm rot="-5400000">
              <a:off x="-140548" y="11730"/>
              <a:ext cx="3151637" cy="3128176"/>
              <a:chOff x="0" y="-66675"/>
              <a:chExt cx="1631258" cy="1619115"/>
            </a:xfrm>
          </p:grpSpPr>
          <p:sp>
            <p:nvSpPr>
              <p:cNvPr id="714" name="Google Shape;714;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15" name="Google Shape;715;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6" name="Google Shape;716;p17"/>
            <p:cNvGrpSpPr/>
            <p:nvPr/>
          </p:nvGrpSpPr>
          <p:grpSpPr>
            <a:xfrm>
              <a:off x="117781" y="2859536"/>
              <a:ext cx="2776189" cy="180696"/>
              <a:chOff x="0" y="-38100"/>
              <a:chExt cx="1436930" cy="93526"/>
            </a:xfrm>
          </p:grpSpPr>
          <p:sp>
            <p:nvSpPr>
              <p:cNvPr id="717" name="Google Shape;717;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18" name="Google Shape;718;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19" name="Google Shape;719;p17"/>
            <p:cNvGrpSpPr/>
            <p:nvPr/>
          </p:nvGrpSpPr>
          <p:grpSpPr>
            <a:xfrm>
              <a:off x="117781" y="41486"/>
              <a:ext cx="2776189" cy="184379"/>
              <a:chOff x="0" y="-38100"/>
              <a:chExt cx="1436930" cy="95433"/>
            </a:xfrm>
          </p:grpSpPr>
          <p:sp>
            <p:nvSpPr>
              <p:cNvPr id="720" name="Google Shape;720;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21" name="Google Shape;721;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2" name="Google Shape;722;p17"/>
            <p:cNvGrpSpPr/>
            <p:nvPr/>
          </p:nvGrpSpPr>
          <p:grpSpPr>
            <a:xfrm rot="-5400000">
              <a:off x="1337353" y="1483615"/>
              <a:ext cx="2925137" cy="188098"/>
              <a:chOff x="0" y="-38100"/>
              <a:chExt cx="1514024" cy="97358"/>
            </a:xfrm>
          </p:grpSpPr>
          <p:sp>
            <p:nvSpPr>
              <p:cNvPr id="723" name="Google Shape;723;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24" name="Google Shape;724;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25" name="Google Shape;725;p17"/>
            <p:cNvGrpSpPr/>
            <p:nvPr/>
          </p:nvGrpSpPr>
          <p:grpSpPr>
            <a:xfrm rot="-5400000">
              <a:off x="-1218427" y="1488462"/>
              <a:ext cx="2708817" cy="183620"/>
              <a:chOff x="0" y="-38100"/>
              <a:chExt cx="1402058" cy="95040"/>
            </a:xfrm>
          </p:grpSpPr>
          <p:sp>
            <p:nvSpPr>
              <p:cNvPr id="726" name="Google Shape;726;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27" name="Google Shape;727;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28" name="Google Shape;728;p17"/>
          <p:cNvGrpSpPr/>
          <p:nvPr/>
        </p:nvGrpSpPr>
        <p:grpSpPr>
          <a:xfrm>
            <a:off x="8180489" y="4200261"/>
            <a:ext cx="9534130" cy="2363727"/>
            <a:chOff x="-128817" y="-1"/>
            <a:chExt cx="12712174" cy="3151637"/>
          </a:xfrm>
        </p:grpSpPr>
        <p:grpSp>
          <p:nvGrpSpPr>
            <p:cNvPr id="729" name="Google Shape;729;p17"/>
            <p:cNvGrpSpPr/>
            <p:nvPr/>
          </p:nvGrpSpPr>
          <p:grpSpPr>
            <a:xfrm rot="-5400000">
              <a:off x="6041192" y="-3390528"/>
              <a:ext cx="3151637" cy="9932692"/>
              <a:chOff x="0" y="-66675"/>
              <a:chExt cx="1631258" cy="5141068"/>
            </a:xfrm>
          </p:grpSpPr>
          <p:sp>
            <p:nvSpPr>
              <p:cNvPr id="730" name="Google Shape;730;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31" name="Google Shape;731;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2" name="Google Shape;732;p17"/>
            <p:cNvGrpSpPr/>
            <p:nvPr/>
          </p:nvGrpSpPr>
          <p:grpSpPr>
            <a:xfrm>
              <a:off x="2999358" y="2859536"/>
              <a:ext cx="9357231" cy="180696"/>
              <a:chOff x="0" y="-38100"/>
              <a:chExt cx="4843215" cy="93526"/>
            </a:xfrm>
          </p:grpSpPr>
          <p:sp>
            <p:nvSpPr>
              <p:cNvPr id="733" name="Google Shape;733;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34" name="Google Shape;734;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5" name="Google Shape;735;p17"/>
            <p:cNvGrpSpPr/>
            <p:nvPr/>
          </p:nvGrpSpPr>
          <p:grpSpPr>
            <a:xfrm>
              <a:off x="2992738" y="41485"/>
              <a:ext cx="9363851" cy="185335"/>
              <a:chOff x="0" y="-38100"/>
              <a:chExt cx="4846642" cy="95927"/>
            </a:xfrm>
          </p:grpSpPr>
          <p:sp>
            <p:nvSpPr>
              <p:cNvPr id="736" name="Google Shape;736;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37" name="Google Shape;737;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8" name="Google Shape;738;p17"/>
            <p:cNvGrpSpPr/>
            <p:nvPr/>
          </p:nvGrpSpPr>
          <p:grpSpPr>
            <a:xfrm rot="-5400000">
              <a:off x="1447291" y="1488166"/>
              <a:ext cx="2925137" cy="178998"/>
              <a:chOff x="0" y="-38100"/>
              <a:chExt cx="1514024" cy="92647"/>
            </a:xfrm>
          </p:grpSpPr>
          <p:sp>
            <p:nvSpPr>
              <p:cNvPr id="739" name="Google Shape;739;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40" name="Google Shape;740;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1" name="Google Shape;741;p17"/>
            <p:cNvGrpSpPr/>
            <p:nvPr/>
          </p:nvGrpSpPr>
          <p:grpSpPr>
            <a:xfrm rot="-5400000">
              <a:off x="10905284" y="1463612"/>
              <a:ext cx="2925137" cy="228105"/>
              <a:chOff x="0" y="-38100"/>
              <a:chExt cx="1514024" cy="118065"/>
            </a:xfrm>
          </p:grpSpPr>
          <p:sp>
            <p:nvSpPr>
              <p:cNvPr id="742" name="Google Shape;742;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43" name="Google Shape;743;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4" name="Google Shape;744;p17"/>
            <p:cNvGrpSpPr/>
            <p:nvPr/>
          </p:nvGrpSpPr>
          <p:grpSpPr>
            <a:xfrm rot="-5400000">
              <a:off x="-140548" y="11730"/>
              <a:ext cx="3151637" cy="3128176"/>
              <a:chOff x="0" y="-66675"/>
              <a:chExt cx="1631258" cy="1619115"/>
            </a:xfrm>
          </p:grpSpPr>
          <p:sp>
            <p:nvSpPr>
              <p:cNvPr id="745" name="Google Shape;745;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46" name="Google Shape;746;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47" name="Google Shape;747;p17"/>
            <p:cNvGrpSpPr/>
            <p:nvPr/>
          </p:nvGrpSpPr>
          <p:grpSpPr>
            <a:xfrm>
              <a:off x="117781" y="2859536"/>
              <a:ext cx="2776189" cy="180696"/>
              <a:chOff x="0" y="-38100"/>
              <a:chExt cx="1436930" cy="93526"/>
            </a:xfrm>
          </p:grpSpPr>
          <p:sp>
            <p:nvSpPr>
              <p:cNvPr id="748" name="Google Shape;748;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49" name="Google Shape;749;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0" name="Google Shape;750;p17"/>
            <p:cNvGrpSpPr/>
            <p:nvPr/>
          </p:nvGrpSpPr>
          <p:grpSpPr>
            <a:xfrm>
              <a:off x="117781" y="41486"/>
              <a:ext cx="2776189" cy="184379"/>
              <a:chOff x="0" y="-38100"/>
              <a:chExt cx="1436930" cy="95433"/>
            </a:xfrm>
          </p:grpSpPr>
          <p:sp>
            <p:nvSpPr>
              <p:cNvPr id="751" name="Google Shape;751;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52" name="Google Shape;752;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3" name="Google Shape;753;p17"/>
            <p:cNvGrpSpPr/>
            <p:nvPr/>
          </p:nvGrpSpPr>
          <p:grpSpPr>
            <a:xfrm rot="-5400000">
              <a:off x="1337353" y="1483615"/>
              <a:ext cx="2925137" cy="188098"/>
              <a:chOff x="0" y="-38100"/>
              <a:chExt cx="1514024" cy="97358"/>
            </a:xfrm>
          </p:grpSpPr>
          <p:sp>
            <p:nvSpPr>
              <p:cNvPr id="754" name="Google Shape;754;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55" name="Google Shape;755;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56" name="Google Shape;756;p17"/>
            <p:cNvGrpSpPr/>
            <p:nvPr/>
          </p:nvGrpSpPr>
          <p:grpSpPr>
            <a:xfrm rot="-5400000">
              <a:off x="-1218427" y="1488462"/>
              <a:ext cx="2708817" cy="183620"/>
              <a:chOff x="0" y="-38100"/>
              <a:chExt cx="1402058" cy="95040"/>
            </a:xfrm>
          </p:grpSpPr>
          <p:sp>
            <p:nvSpPr>
              <p:cNvPr id="757" name="Google Shape;757;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58" name="Google Shape;758;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759" name="Google Shape;759;p17"/>
          <p:cNvGrpSpPr/>
          <p:nvPr/>
        </p:nvGrpSpPr>
        <p:grpSpPr>
          <a:xfrm>
            <a:off x="8180489" y="6925938"/>
            <a:ext cx="9534130" cy="2363727"/>
            <a:chOff x="-128817" y="-1"/>
            <a:chExt cx="12712174" cy="3151637"/>
          </a:xfrm>
        </p:grpSpPr>
        <p:grpSp>
          <p:nvGrpSpPr>
            <p:cNvPr id="760" name="Google Shape;760;p17"/>
            <p:cNvGrpSpPr/>
            <p:nvPr/>
          </p:nvGrpSpPr>
          <p:grpSpPr>
            <a:xfrm rot="-5400000">
              <a:off x="6041192" y="-3390528"/>
              <a:ext cx="3151637" cy="9932692"/>
              <a:chOff x="0" y="-66675"/>
              <a:chExt cx="1631258" cy="5141068"/>
            </a:xfrm>
          </p:grpSpPr>
          <p:sp>
            <p:nvSpPr>
              <p:cNvPr id="761" name="Google Shape;761;p17"/>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62" name="Google Shape;762;p17"/>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3" name="Google Shape;763;p17"/>
            <p:cNvGrpSpPr/>
            <p:nvPr/>
          </p:nvGrpSpPr>
          <p:grpSpPr>
            <a:xfrm>
              <a:off x="2999358" y="2859536"/>
              <a:ext cx="9357231" cy="180696"/>
              <a:chOff x="0" y="-38100"/>
              <a:chExt cx="4843215" cy="93526"/>
            </a:xfrm>
          </p:grpSpPr>
          <p:sp>
            <p:nvSpPr>
              <p:cNvPr id="764" name="Google Shape;764;p17"/>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765" name="Google Shape;765;p17"/>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6" name="Google Shape;766;p17"/>
            <p:cNvGrpSpPr/>
            <p:nvPr/>
          </p:nvGrpSpPr>
          <p:grpSpPr>
            <a:xfrm>
              <a:off x="2992738" y="41485"/>
              <a:ext cx="9363851" cy="185335"/>
              <a:chOff x="0" y="-38100"/>
              <a:chExt cx="4846642" cy="95927"/>
            </a:xfrm>
          </p:grpSpPr>
          <p:sp>
            <p:nvSpPr>
              <p:cNvPr id="767" name="Google Shape;767;p17"/>
              <p:cNvSpPr/>
              <p:nvPr/>
            </p:nvSpPr>
            <p:spPr>
              <a:xfrm>
                <a:off x="0" y="0"/>
                <a:ext cx="4846642" cy="57827"/>
              </a:xfrm>
              <a:custGeom>
                <a:avLst/>
                <a:gdLst/>
                <a:ahLst/>
                <a:cxnLst/>
                <a:rect l="l" t="t" r="r" b="b"/>
                <a:pathLst>
                  <a:path w="4846642" h="57827" extrusionOk="0">
                    <a:moveTo>
                      <a:pt x="0" y="0"/>
                    </a:moveTo>
                    <a:lnTo>
                      <a:pt x="4846642" y="0"/>
                    </a:lnTo>
                    <a:lnTo>
                      <a:pt x="4846642" y="57827"/>
                    </a:lnTo>
                    <a:lnTo>
                      <a:pt x="0" y="57827"/>
                    </a:lnTo>
                    <a:close/>
                  </a:path>
                </a:pathLst>
              </a:custGeom>
              <a:solidFill>
                <a:srgbClr val="939CCC"/>
              </a:solidFill>
              <a:ln>
                <a:noFill/>
              </a:ln>
            </p:spPr>
            <p:txBody>
              <a:bodyPr/>
              <a:lstStyle/>
              <a:p>
                <a:endParaRPr lang="zh-TW" altLang="en-US"/>
              </a:p>
            </p:txBody>
          </p:sp>
          <p:sp>
            <p:nvSpPr>
              <p:cNvPr id="768" name="Google Shape;768;p17"/>
              <p:cNvSpPr txBox="1"/>
              <p:nvPr/>
            </p:nvSpPr>
            <p:spPr>
              <a:xfrm>
                <a:off x="0" y="-38100"/>
                <a:ext cx="4846642" cy="95927"/>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9" name="Google Shape;769;p17"/>
            <p:cNvGrpSpPr/>
            <p:nvPr/>
          </p:nvGrpSpPr>
          <p:grpSpPr>
            <a:xfrm rot="-5400000">
              <a:off x="1447291" y="1488166"/>
              <a:ext cx="2925137" cy="178998"/>
              <a:chOff x="0" y="-38100"/>
              <a:chExt cx="1514024" cy="92647"/>
            </a:xfrm>
          </p:grpSpPr>
          <p:sp>
            <p:nvSpPr>
              <p:cNvPr id="770" name="Google Shape;770;p17"/>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771" name="Google Shape;771;p17"/>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2" name="Google Shape;772;p17"/>
            <p:cNvGrpSpPr/>
            <p:nvPr/>
          </p:nvGrpSpPr>
          <p:grpSpPr>
            <a:xfrm rot="-5400000">
              <a:off x="10905284" y="1463612"/>
              <a:ext cx="2925137" cy="228105"/>
              <a:chOff x="0" y="-38100"/>
              <a:chExt cx="1514024" cy="118065"/>
            </a:xfrm>
          </p:grpSpPr>
          <p:sp>
            <p:nvSpPr>
              <p:cNvPr id="773" name="Google Shape;773;p17"/>
              <p:cNvSpPr/>
              <p:nvPr/>
            </p:nvSpPr>
            <p:spPr>
              <a:xfrm>
                <a:off x="0" y="0"/>
                <a:ext cx="1514024" cy="79965"/>
              </a:xfrm>
              <a:custGeom>
                <a:avLst/>
                <a:gdLst/>
                <a:ahLst/>
                <a:cxnLst/>
                <a:rect l="l" t="t" r="r" b="b"/>
                <a:pathLst>
                  <a:path w="1514024" h="79965" extrusionOk="0">
                    <a:moveTo>
                      <a:pt x="0" y="0"/>
                    </a:moveTo>
                    <a:lnTo>
                      <a:pt x="1514024" y="0"/>
                    </a:lnTo>
                    <a:lnTo>
                      <a:pt x="1514024" y="79965"/>
                    </a:lnTo>
                    <a:lnTo>
                      <a:pt x="0" y="79965"/>
                    </a:lnTo>
                    <a:close/>
                  </a:path>
                </a:pathLst>
              </a:custGeom>
              <a:solidFill>
                <a:srgbClr val="939CCC"/>
              </a:solidFill>
              <a:ln>
                <a:noFill/>
              </a:ln>
            </p:spPr>
            <p:txBody>
              <a:bodyPr/>
              <a:lstStyle/>
              <a:p>
                <a:endParaRPr lang="zh-TW" altLang="en-US"/>
              </a:p>
            </p:txBody>
          </p:sp>
          <p:sp>
            <p:nvSpPr>
              <p:cNvPr id="774" name="Google Shape;774;p17"/>
              <p:cNvSpPr txBox="1"/>
              <p:nvPr/>
            </p:nvSpPr>
            <p:spPr>
              <a:xfrm>
                <a:off x="0" y="-38100"/>
                <a:ext cx="151402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5" name="Google Shape;775;p17"/>
            <p:cNvGrpSpPr/>
            <p:nvPr/>
          </p:nvGrpSpPr>
          <p:grpSpPr>
            <a:xfrm rot="-5400000">
              <a:off x="-140548" y="11730"/>
              <a:ext cx="3151637" cy="3128176"/>
              <a:chOff x="0" y="-66675"/>
              <a:chExt cx="1631258" cy="1619115"/>
            </a:xfrm>
          </p:grpSpPr>
          <p:sp>
            <p:nvSpPr>
              <p:cNvPr id="776" name="Google Shape;776;p17"/>
              <p:cNvSpPr/>
              <p:nvPr/>
            </p:nvSpPr>
            <p:spPr>
              <a:xfrm>
                <a:off x="0" y="0"/>
                <a:ext cx="1631258" cy="1552440"/>
              </a:xfrm>
              <a:custGeom>
                <a:avLst/>
                <a:gdLst/>
                <a:ahLst/>
                <a:cxnLst/>
                <a:rect l="l" t="t" r="r" b="b"/>
                <a:pathLst>
                  <a:path w="1631258" h="1552440" extrusionOk="0">
                    <a:moveTo>
                      <a:pt x="0" y="0"/>
                    </a:moveTo>
                    <a:lnTo>
                      <a:pt x="1631258" y="0"/>
                    </a:lnTo>
                    <a:lnTo>
                      <a:pt x="1631258" y="1552440"/>
                    </a:lnTo>
                    <a:lnTo>
                      <a:pt x="0" y="1552440"/>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777" name="Google Shape;777;p17"/>
              <p:cNvSpPr txBox="1"/>
              <p:nvPr/>
            </p:nvSpPr>
            <p:spPr>
              <a:xfrm>
                <a:off x="0" y="-66675"/>
                <a:ext cx="1631258" cy="1619115"/>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8" name="Google Shape;778;p17"/>
            <p:cNvGrpSpPr/>
            <p:nvPr/>
          </p:nvGrpSpPr>
          <p:grpSpPr>
            <a:xfrm>
              <a:off x="117781" y="2859536"/>
              <a:ext cx="2776189" cy="180696"/>
              <a:chOff x="0" y="-38100"/>
              <a:chExt cx="1436930" cy="93526"/>
            </a:xfrm>
          </p:grpSpPr>
          <p:sp>
            <p:nvSpPr>
              <p:cNvPr id="779" name="Google Shape;779;p17"/>
              <p:cNvSpPr/>
              <p:nvPr/>
            </p:nvSpPr>
            <p:spPr>
              <a:xfrm>
                <a:off x="0" y="0"/>
                <a:ext cx="1436930" cy="55426"/>
              </a:xfrm>
              <a:custGeom>
                <a:avLst/>
                <a:gdLst/>
                <a:ahLst/>
                <a:cxnLst/>
                <a:rect l="l" t="t" r="r" b="b"/>
                <a:pathLst>
                  <a:path w="1436930" h="55426" extrusionOk="0">
                    <a:moveTo>
                      <a:pt x="0" y="0"/>
                    </a:moveTo>
                    <a:lnTo>
                      <a:pt x="1436930" y="0"/>
                    </a:lnTo>
                    <a:lnTo>
                      <a:pt x="1436930" y="55426"/>
                    </a:lnTo>
                    <a:lnTo>
                      <a:pt x="0" y="55426"/>
                    </a:lnTo>
                    <a:close/>
                  </a:path>
                </a:pathLst>
              </a:custGeom>
              <a:solidFill>
                <a:srgbClr val="FFFFFF"/>
              </a:solidFill>
              <a:ln>
                <a:noFill/>
              </a:ln>
            </p:spPr>
            <p:txBody>
              <a:bodyPr/>
              <a:lstStyle/>
              <a:p>
                <a:endParaRPr lang="zh-TW" altLang="en-US"/>
              </a:p>
            </p:txBody>
          </p:sp>
          <p:sp>
            <p:nvSpPr>
              <p:cNvPr id="780" name="Google Shape;780;p17"/>
              <p:cNvSpPr txBox="1"/>
              <p:nvPr/>
            </p:nvSpPr>
            <p:spPr>
              <a:xfrm>
                <a:off x="0" y="-38100"/>
                <a:ext cx="1436930"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1" name="Google Shape;781;p17"/>
            <p:cNvGrpSpPr/>
            <p:nvPr/>
          </p:nvGrpSpPr>
          <p:grpSpPr>
            <a:xfrm>
              <a:off x="117781" y="41486"/>
              <a:ext cx="2776189" cy="184379"/>
              <a:chOff x="0" y="-38100"/>
              <a:chExt cx="1436930" cy="95433"/>
            </a:xfrm>
          </p:grpSpPr>
          <p:sp>
            <p:nvSpPr>
              <p:cNvPr id="782" name="Google Shape;782;p17"/>
              <p:cNvSpPr/>
              <p:nvPr/>
            </p:nvSpPr>
            <p:spPr>
              <a:xfrm>
                <a:off x="0" y="0"/>
                <a:ext cx="1436930" cy="57333"/>
              </a:xfrm>
              <a:custGeom>
                <a:avLst/>
                <a:gdLst/>
                <a:ahLst/>
                <a:cxnLst/>
                <a:rect l="l" t="t" r="r" b="b"/>
                <a:pathLst>
                  <a:path w="1436930" h="57333" extrusionOk="0">
                    <a:moveTo>
                      <a:pt x="0" y="0"/>
                    </a:moveTo>
                    <a:lnTo>
                      <a:pt x="1436930" y="0"/>
                    </a:lnTo>
                    <a:lnTo>
                      <a:pt x="1436930" y="57333"/>
                    </a:lnTo>
                    <a:lnTo>
                      <a:pt x="0" y="57333"/>
                    </a:lnTo>
                    <a:close/>
                  </a:path>
                </a:pathLst>
              </a:custGeom>
              <a:solidFill>
                <a:srgbClr val="939CCC"/>
              </a:solidFill>
              <a:ln>
                <a:noFill/>
              </a:ln>
            </p:spPr>
            <p:txBody>
              <a:bodyPr/>
              <a:lstStyle/>
              <a:p>
                <a:endParaRPr lang="zh-TW" altLang="en-US"/>
              </a:p>
            </p:txBody>
          </p:sp>
          <p:sp>
            <p:nvSpPr>
              <p:cNvPr id="783" name="Google Shape;783;p17"/>
              <p:cNvSpPr txBox="1"/>
              <p:nvPr/>
            </p:nvSpPr>
            <p:spPr>
              <a:xfrm>
                <a:off x="0" y="-38100"/>
                <a:ext cx="1436930" cy="95433"/>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4" name="Google Shape;784;p17"/>
            <p:cNvGrpSpPr/>
            <p:nvPr/>
          </p:nvGrpSpPr>
          <p:grpSpPr>
            <a:xfrm rot="-5400000">
              <a:off x="1337353" y="1483615"/>
              <a:ext cx="2925137" cy="188098"/>
              <a:chOff x="0" y="-38100"/>
              <a:chExt cx="1514024" cy="97358"/>
            </a:xfrm>
          </p:grpSpPr>
          <p:sp>
            <p:nvSpPr>
              <p:cNvPr id="785" name="Google Shape;785;p17"/>
              <p:cNvSpPr/>
              <p:nvPr/>
            </p:nvSpPr>
            <p:spPr>
              <a:xfrm>
                <a:off x="0" y="0"/>
                <a:ext cx="1514024" cy="59258"/>
              </a:xfrm>
              <a:custGeom>
                <a:avLst/>
                <a:gdLst/>
                <a:ahLst/>
                <a:cxnLst/>
                <a:rect l="l" t="t" r="r" b="b"/>
                <a:pathLst>
                  <a:path w="1514024" h="59258" extrusionOk="0">
                    <a:moveTo>
                      <a:pt x="0" y="0"/>
                    </a:moveTo>
                    <a:lnTo>
                      <a:pt x="1514024" y="0"/>
                    </a:lnTo>
                    <a:lnTo>
                      <a:pt x="1514024" y="59258"/>
                    </a:lnTo>
                    <a:lnTo>
                      <a:pt x="0" y="59258"/>
                    </a:lnTo>
                    <a:close/>
                  </a:path>
                </a:pathLst>
              </a:custGeom>
              <a:solidFill>
                <a:srgbClr val="939CCC"/>
              </a:solidFill>
              <a:ln>
                <a:noFill/>
              </a:ln>
            </p:spPr>
            <p:txBody>
              <a:bodyPr/>
              <a:lstStyle/>
              <a:p>
                <a:endParaRPr lang="zh-TW" altLang="en-US"/>
              </a:p>
            </p:txBody>
          </p:sp>
          <p:sp>
            <p:nvSpPr>
              <p:cNvPr id="786" name="Google Shape;786;p17"/>
              <p:cNvSpPr txBox="1"/>
              <p:nvPr/>
            </p:nvSpPr>
            <p:spPr>
              <a:xfrm>
                <a:off x="0" y="-38100"/>
                <a:ext cx="1514024" cy="97358"/>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87" name="Google Shape;787;p17"/>
            <p:cNvGrpSpPr/>
            <p:nvPr/>
          </p:nvGrpSpPr>
          <p:grpSpPr>
            <a:xfrm rot="-5400000">
              <a:off x="-1218427" y="1488462"/>
              <a:ext cx="2708817" cy="183620"/>
              <a:chOff x="0" y="-38100"/>
              <a:chExt cx="1402058" cy="95040"/>
            </a:xfrm>
          </p:grpSpPr>
          <p:sp>
            <p:nvSpPr>
              <p:cNvPr id="788" name="Google Shape;788;p17"/>
              <p:cNvSpPr/>
              <p:nvPr/>
            </p:nvSpPr>
            <p:spPr>
              <a:xfrm>
                <a:off x="0" y="0"/>
                <a:ext cx="1402058" cy="56940"/>
              </a:xfrm>
              <a:custGeom>
                <a:avLst/>
                <a:gdLst/>
                <a:ahLst/>
                <a:cxnLst/>
                <a:rect l="l" t="t" r="r" b="b"/>
                <a:pathLst>
                  <a:path w="1402058" h="56940" extrusionOk="0">
                    <a:moveTo>
                      <a:pt x="0" y="0"/>
                    </a:moveTo>
                    <a:lnTo>
                      <a:pt x="1402058" y="0"/>
                    </a:lnTo>
                    <a:lnTo>
                      <a:pt x="1402058" y="56940"/>
                    </a:lnTo>
                    <a:lnTo>
                      <a:pt x="0" y="56940"/>
                    </a:lnTo>
                    <a:close/>
                  </a:path>
                </a:pathLst>
              </a:custGeom>
              <a:solidFill>
                <a:srgbClr val="FFFFFF"/>
              </a:solidFill>
              <a:ln>
                <a:noFill/>
              </a:ln>
            </p:spPr>
            <p:txBody>
              <a:bodyPr/>
              <a:lstStyle/>
              <a:p>
                <a:endParaRPr lang="zh-TW" altLang="en-US"/>
              </a:p>
            </p:txBody>
          </p:sp>
          <p:sp>
            <p:nvSpPr>
              <p:cNvPr id="789" name="Google Shape;789;p17"/>
              <p:cNvSpPr txBox="1"/>
              <p:nvPr/>
            </p:nvSpPr>
            <p:spPr>
              <a:xfrm>
                <a:off x="0" y="-38100"/>
                <a:ext cx="1402057" cy="95040"/>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790" name="Google Shape;790;p17"/>
          <p:cNvSpPr/>
          <p:nvPr/>
        </p:nvSpPr>
        <p:spPr>
          <a:xfrm>
            <a:off x="1434645" y="5746005"/>
            <a:ext cx="3517019" cy="3677491"/>
          </a:xfrm>
          <a:custGeom>
            <a:avLst/>
            <a:gdLst/>
            <a:ahLst/>
            <a:cxnLst/>
            <a:rect l="l" t="t" r="r" b="b"/>
            <a:pathLst>
              <a:path w="3517019" h="3677491" extrusionOk="0">
                <a:moveTo>
                  <a:pt x="0" y="0"/>
                </a:moveTo>
                <a:lnTo>
                  <a:pt x="3517019" y="0"/>
                </a:lnTo>
                <a:lnTo>
                  <a:pt x="3517019" y="3677491"/>
                </a:lnTo>
                <a:lnTo>
                  <a:pt x="0" y="367749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791" name="Google Shape;791;p17"/>
          <p:cNvSpPr/>
          <p:nvPr/>
        </p:nvSpPr>
        <p:spPr>
          <a:xfrm>
            <a:off x="399269" y="1611002"/>
            <a:ext cx="2793885" cy="3532498"/>
          </a:xfrm>
          <a:custGeom>
            <a:avLst/>
            <a:gdLst/>
            <a:ahLst/>
            <a:cxnLst/>
            <a:rect l="l" t="t" r="r" b="b"/>
            <a:pathLst>
              <a:path w="2793885" h="3532498" extrusionOk="0">
                <a:moveTo>
                  <a:pt x="0" y="0"/>
                </a:moveTo>
                <a:lnTo>
                  <a:pt x="2793885" y="0"/>
                </a:lnTo>
                <a:lnTo>
                  <a:pt x="2793885" y="3532498"/>
                </a:lnTo>
                <a:lnTo>
                  <a:pt x="0" y="353249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792" name="Google Shape;792;p17"/>
          <p:cNvGrpSpPr/>
          <p:nvPr/>
        </p:nvGrpSpPr>
        <p:grpSpPr>
          <a:xfrm>
            <a:off x="10900987" y="1961113"/>
            <a:ext cx="6269189" cy="1356692"/>
            <a:chOff x="0" y="-66675"/>
            <a:chExt cx="8358919" cy="1808923"/>
          </a:xfrm>
        </p:grpSpPr>
        <p:sp>
          <p:nvSpPr>
            <p:cNvPr id="793" name="Google Shape;793;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4" name="Google Shape;794;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5" name="Google Shape;795;p17"/>
          <p:cNvGrpSpPr/>
          <p:nvPr/>
        </p:nvGrpSpPr>
        <p:grpSpPr>
          <a:xfrm>
            <a:off x="10900987" y="4697826"/>
            <a:ext cx="6269189" cy="1356692"/>
            <a:chOff x="0" y="-66675"/>
            <a:chExt cx="8358919" cy="1808923"/>
          </a:xfrm>
        </p:grpSpPr>
        <p:sp>
          <p:nvSpPr>
            <p:cNvPr id="796" name="Google Shape;796;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797" name="Google Shape;797;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grpSp>
        <p:nvGrpSpPr>
          <p:cNvPr id="798" name="Google Shape;798;p17"/>
          <p:cNvGrpSpPr/>
          <p:nvPr/>
        </p:nvGrpSpPr>
        <p:grpSpPr>
          <a:xfrm>
            <a:off x="10900987" y="7396663"/>
            <a:ext cx="6269189" cy="1356692"/>
            <a:chOff x="0" y="-66675"/>
            <a:chExt cx="8358919" cy="1808923"/>
          </a:xfrm>
        </p:grpSpPr>
        <p:sp>
          <p:nvSpPr>
            <p:cNvPr id="799" name="Google Shape;799;p17"/>
            <p:cNvSpPr txBox="1"/>
            <p:nvPr/>
          </p:nvSpPr>
          <p:spPr>
            <a:xfrm>
              <a:off x="0" y="-66675"/>
              <a:ext cx="8358919" cy="633942"/>
            </a:xfrm>
            <a:prstGeom prst="rect">
              <a:avLst/>
            </a:prstGeom>
            <a:noFill/>
            <a:ln>
              <a:noFill/>
            </a:ln>
          </p:spPr>
          <p:txBody>
            <a:bodyPr spcFirstLastPara="1" wrap="square" lIns="0" tIns="0" rIns="0" bIns="0" anchor="t" anchorCtr="0">
              <a:spAutoFit/>
            </a:bodyPr>
            <a:lstStyle/>
            <a:p>
              <a:pPr marL="0" marR="0" lvl="0" indent="0" algn="ctr" rtl="0">
                <a:lnSpc>
                  <a:spcPct val="145016"/>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key point here</a:t>
              </a:r>
              <a:endParaRPr/>
            </a:p>
          </p:txBody>
        </p:sp>
        <p:sp>
          <p:nvSpPr>
            <p:cNvPr id="800" name="Google Shape;800;p17"/>
            <p:cNvSpPr txBox="1"/>
            <p:nvPr/>
          </p:nvSpPr>
          <p:spPr>
            <a:xfrm>
              <a:off x="498940" y="691958"/>
              <a:ext cx="7361039" cy="1050290"/>
            </a:xfrm>
            <a:prstGeom prst="rect">
              <a:avLst/>
            </a:prstGeom>
            <a:noFill/>
            <a:ln>
              <a:noFill/>
            </a:ln>
          </p:spPr>
          <p:txBody>
            <a:bodyPr spcFirstLastPara="1" wrap="square" lIns="0" tIns="0" rIns="0" bIns="0" anchor="t" anchorCtr="0">
              <a:spAutoFit/>
            </a:bodyPr>
            <a:lstStyle/>
            <a:p>
              <a:pPr marL="0" marR="0" lvl="0" indent="0" algn="ctr" rtl="0">
                <a:lnSpc>
                  <a:spcPct val="168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a:t>
              </a:r>
              <a:endParaRPr/>
            </a:p>
          </p:txBody>
        </p:sp>
      </p:grpSp>
      <p:sp>
        <p:nvSpPr>
          <p:cNvPr id="801" name="Google Shape;801;p17"/>
          <p:cNvSpPr txBox="1"/>
          <p:nvPr/>
        </p:nvSpPr>
        <p:spPr>
          <a:xfrm>
            <a:off x="8441978" y="2354724"/>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01</a:t>
            </a:r>
            <a:endParaRPr/>
          </a:p>
        </p:txBody>
      </p:sp>
      <p:sp>
        <p:nvSpPr>
          <p:cNvPr id="802" name="Google Shape;802;p17"/>
          <p:cNvSpPr txBox="1"/>
          <p:nvPr/>
        </p:nvSpPr>
        <p:spPr>
          <a:xfrm>
            <a:off x="8441978" y="5001021"/>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02</a:t>
            </a:r>
            <a:endParaRPr/>
          </a:p>
        </p:txBody>
      </p:sp>
      <p:sp>
        <p:nvSpPr>
          <p:cNvPr id="803" name="Google Shape;803;p17"/>
          <p:cNvSpPr txBox="1"/>
          <p:nvPr/>
        </p:nvSpPr>
        <p:spPr>
          <a:xfrm>
            <a:off x="8441978" y="7699858"/>
            <a:ext cx="1916400" cy="854700"/>
          </a:xfrm>
          <a:prstGeom prst="rect">
            <a:avLst/>
          </a:prstGeom>
          <a:noFill/>
          <a:ln>
            <a:noFill/>
          </a:ln>
        </p:spPr>
        <p:txBody>
          <a:bodyPr spcFirstLastPara="1" wrap="square" lIns="0" tIns="0" rIns="0" bIns="0" anchor="t" anchorCtr="0">
            <a:spAutoFit/>
          </a:bodyPr>
          <a:lstStyle/>
          <a:p>
            <a:pPr marL="0" marR="0" lvl="0" indent="0" algn="ctr" rtl="0">
              <a:lnSpc>
                <a:spcPct val="139996"/>
              </a:lnSpc>
              <a:spcBef>
                <a:spcPts val="0"/>
              </a:spcBef>
              <a:spcAft>
                <a:spcPts val="0"/>
              </a:spcAft>
              <a:buNone/>
            </a:pPr>
            <a:r>
              <a:rPr lang="en-US" sz="5553" b="0" i="0" u="none" strike="noStrike" cap="none">
                <a:solidFill>
                  <a:srgbClr val="5067DC"/>
                </a:solidFill>
                <a:latin typeface="Press Start 2P"/>
                <a:ea typeface="Press Start 2P"/>
                <a:cs typeface="Press Start 2P"/>
                <a:sym typeface="Press Start 2P"/>
              </a:rPr>
              <a:t>03</a:t>
            </a:r>
            <a:endParaRPr/>
          </a:p>
        </p:txBody>
      </p:sp>
      <p:grpSp>
        <p:nvGrpSpPr>
          <p:cNvPr id="804" name="Google Shape;804;p17"/>
          <p:cNvGrpSpPr/>
          <p:nvPr/>
        </p:nvGrpSpPr>
        <p:grpSpPr>
          <a:xfrm>
            <a:off x="12124528" y="205548"/>
            <a:ext cx="3758237" cy="499494"/>
            <a:chOff x="0" y="0"/>
            <a:chExt cx="5010983" cy="665993"/>
          </a:xfrm>
        </p:grpSpPr>
        <p:sp>
          <p:nvSpPr>
            <p:cNvPr id="805" name="Google Shape;805;p17"/>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06" name="Google Shape;806;p17"/>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7" name="Google Shape;807;p17"/>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8" name="Google Shape;808;p17"/>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809" name="Google Shape;809;p17"/>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810" name="Google Shape;810;p17"/>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14"/>
        <p:cNvGrpSpPr/>
        <p:nvPr/>
      </p:nvGrpSpPr>
      <p:grpSpPr>
        <a:xfrm>
          <a:off x="0" y="0"/>
          <a:ext cx="0" cy="0"/>
          <a:chOff x="0" y="0"/>
          <a:chExt cx="0" cy="0"/>
        </a:xfrm>
      </p:grpSpPr>
      <p:grpSp>
        <p:nvGrpSpPr>
          <p:cNvPr id="815" name="Google Shape;815;p18"/>
          <p:cNvGrpSpPr/>
          <p:nvPr/>
        </p:nvGrpSpPr>
        <p:grpSpPr>
          <a:xfrm>
            <a:off x="0" y="5286561"/>
            <a:ext cx="18288000" cy="5143500"/>
            <a:chOff x="0" y="0"/>
            <a:chExt cx="24384000" cy="6858000"/>
          </a:xfrm>
        </p:grpSpPr>
        <p:sp>
          <p:nvSpPr>
            <p:cNvPr id="816" name="Google Shape;816;p18"/>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17" name="Google Shape;817;p18"/>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18" name="Google Shape;818;p18"/>
          <p:cNvGrpSpPr/>
          <p:nvPr/>
        </p:nvGrpSpPr>
        <p:grpSpPr>
          <a:xfrm>
            <a:off x="0" y="-144661"/>
            <a:ext cx="18288000" cy="1036201"/>
            <a:chOff x="0" y="-38100"/>
            <a:chExt cx="4816593" cy="272909"/>
          </a:xfrm>
        </p:grpSpPr>
        <p:sp>
          <p:nvSpPr>
            <p:cNvPr id="819" name="Google Shape;819;p18"/>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20" name="Google Shape;820;p18"/>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21" name="Google Shape;821;p18"/>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txBox="1"/>
          <p:nvPr/>
        </p:nvSpPr>
        <p:spPr>
          <a:xfrm>
            <a:off x="2405235" y="2231259"/>
            <a:ext cx="13477530" cy="5653403"/>
          </a:xfrm>
          <a:prstGeom prst="rect">
            <a:avLst/>
          </a:prstGeom>
          <a:noFill/>
          <a:ln>
            <a:noFill/>
          </a:ln>
        </p:spPr>
        <p:txBody>
          <a:bodyPr spcFirstLastPara="1" wrap="square" lIns="0" tIns="0" rIns="0" bIns="0" anchor="t" anchorCtr="0">
            <a:spAutoFit/>
          </a:bodyPr>
          <a:lstStyle/>
          <a:p>
            <a:pPr marL="0" marR="0" lvl="1" indent="0" algn="ctr" rtl="0">
              <a:lnSpc>
                <a:spcPct val="250027"/>
              </a:lnSpc>
              <a:spcBef>
                <a:spcPts val="0"/>
              </a:spcBef>
              <a:spcAft>
                <a:spcPts val="0"/>
              </a:spcAft>
              <a:buNone/>
            </a:pPr>
            <a:r>
              <a:rPr lang="en-US" sz="3662" b="0" i="0" u="none" strike="noStrike" cap="none">
                <a:solidFill>
                  <a:srgbClr val="5067DC"/>
                </a:solidFill>
                <a:latin typeface="Press Start 2P"/>
                <a:ea typeface="Press Start 2P"/>
                <a:cs typeface="Press Start 2P"/>
                <a:sym typeface="Press Start 2P"/>
              </a:rPr>
              <a:t>Lorem ipsum dolor sit amet, consectetur adipiscing elit, sed do eiusmod tempor incididunt ut labore et dolore magna aliqua.</a:t>
            </a:r>
            <a:endParaRPr/>
          </a:p>
        </p:txBody>
      </p:sp>
      <p:sp>
        <p:nvSpPr>
          <p:cNvPr id="823" name="Google Shape;823;p18"/>
          <p:cNvSpPr/>
          <p:nvPr/>
        </p:nvSpPr>
        <p:spPr>
          <a:xfrm>
            <a:off x="15292331" y="5503662"/>
            <a:ext cx="1877845" cy="4114800"/>
          </a:xfrm>
          <a:custGeom>
            <a:avLst/>
            <a:gdLst/>
            <a:ahLst/>
            <a:cxnLst/>
            <a:rect l="l" t="t" r="r" b="b"/>
            <a:pathLst>
              <a:path w="1877845" h="4114800" extrusionOk="0">
                <a:moveTo>
                  <a:pt x="0" y="0"/>
                </a:moveTo>
                <a:lnTo>
                  <a:pt x="1877846" y="0"/>
                </a:lnTo>
                <a:lnTo>
                  <a:pt x="1877846"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824" name="Google Shape;824;p18"/>
          <p:cNvSpPr/>
          <p:nvPr/>
        </p:nvSpPr>
        <p:spPr>
          <a:xfrm>
            <a:off x="-803587" y="5980171"/>
            <a:ext cx="3664575" cy="3278129"/>
          </a:xfrm>
          <a:custGeom>
            <a:avLst/>
            <a:gdLst/>
            <a:ahLst/>
            <a:cxnLst/>
            <a:rect l="l" t="t" r="r" b="b"/>
            <a:pathLst>
              <a:path w="3664575" h="3278129" extrusionOk="0">
                <a:moveTo>
                  <a:pt x="0" y="0"/>
                </a:moveTo>
                <a:lnTo>
                  <a:pt x="3664574" y="0"/>
                </a:lnTo>
                <a:lnTo>
                  <a:pt x="3664574" y="3278129"/>
                </a:lnTo>
                <a:lnTo>
                  <a:pt x="0" y="327812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25" name="Google Shape;825;p18"/>
          <p:cNvGrpSpPr/>
          <p:nvPr/>
        </p:nvGrpSpPr>
        <p:grpSpPr>
          <a:xfrm>
            <a:off x="12124528" y="205548"/>
            <a:ext cx="3758237" cy="499494"/>
            <a:chOff x="0" y="0"/>
            <a:chExt cx="5010983" cy="665993"/>
          </a:xfrm>
        </p:grpSpPr>
        <p:sp>
          <p:nvSpPr>
            <p:cNvPr id="826" name="Google Shape;826;p18"/>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827" name="Google Shape;827;p18"/>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8" name="Google Shape;828;p18"/>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29" name="Google Shape;829;p18"/>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830" name="Google Shape;830;p18"/>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831" name="Google Shape;831;p18"/>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835"/>
        <p:cNvGrpSpPr/>
        <p:nvPr/>
      </p:nvGrpSpPr>
      <p:grpSpPr>
        <a:xfrm>
          <a:off x="0" y="0"/>
          <a:ext cx="0" cy="0"/>
          <a:chOff x="0" y="0"/>
          <a:chExt cx="0" cy="0"/>
        </a:xfrm>
      </p:grpSpPr>
      <p:grpSp>
        <p:nvGrpSpPr>
          <p:cNvPr id="836" name="Google Shape;836;p19"/>
          <p:cNvGrpSpPr/>
          <p:nvPr/>
        </p:nvGrpSpPr>
        <p:grpSpPr>
          <a:xfrm>
            <a:off x="0" y="-144661"/>
            <a:ext cx="18288000" cy="1036201"/>
            <a:chOff x="0" y="-38100"/>
            <a:chExt cx="4816593" cy="272909"/>
          </a:xfrm>
        </p:grpSpPr>
        <p:sp>
          <p:nvSpPr>
            <p:cNvPr id="837" name="Google Shape;837;p19"/>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838" name="Google Shape;838;p19"/>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9" name="Google Shape;839;p19"/>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19"/>
          <p:cNvGrpSpPr/>
          <p:nvPr/>
        </p:nvGrpSpPr>
        <p:grpSpPr>
          <a:xfrm>
            <a:off x="0" y="5286561"/>
            <a:ext cx="18288000" cy="5143500"/>
            <a:chOff x="0" y="0"/>
            <a:chExt cx="24384000" cy="6858000"/>
          </a:xfrm>
        </p:grpSpPr>
        <p:sp>
          <p:nvSpPr>
            <p:cNvPr id="841" name="Google Shape;841;p19"/>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842" name="Google Shape;842;p19"/>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843" name="Google Shape;843;p19"/>
          <p:cNvGrpSpPr/>
          <p:nvPr/>
        </p:nvGrpSpPr>
        <p:grpSpPr>
          <a:xfrm rot="-5400000">
            <a:off x="12807996" y="4698277"/>
            <a:ext cx="2363727" cy="7449519"/>
            <a:chOff x="0" y="-66675"/>
            <a:chExt cx="1631258" cy="5141068"/>
          </a:xfrm>
        </p:grpSpPr>
        <p:sp>
          <p:nvSpPr>
            <p:cNvPr id="844" name="Google Shape;844;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45" name="Google Shape;845;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6" name="Google Shape;846;p19"/>
          <p:cNvGrpSpPr/>
          <p:nvPr/>
        </p:nvGrpSpPr>
        <p:grpSpPr>
          <a:xfrm>
            <a:off x="10447580" y="9385826"/>
            <a:ext cx="7096963" cy="135522"/>
            <a:chOff x="0" y="-38100"/>
            <a:chExt cx="4897763" cy="93526"/>
          </a:xfrm>
        </p:grpSpPr>
        <p:sp>
          <p:nvSpPr>
            <p:cNvPr id="847" name="Google Shape;847;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48" name="Google Shape;848;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49" name="Google Shape;849;p19"/>
          <p:cNvGrpSpPr/>
          <p:nvPr/>
        </p:nvGrpSpPr>
        <p:grpSpPr>
          <a:xfrm rot="-5400000">
            <a:off x="16427490" y="8367457"/>
            <a:ext cx="2251003" cy="171079"/>
            <a:chOff x="0" y="-38100"/>
            <a:chExt cx="1553464" cy="118065"/>
          </a:xfrm>
        </p:grpSpPr>
        <p:sp>
          <p:nvSpPr>
            <p:cNvPr id="850" name="Google Shape;850;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51" name="Google Shape;851;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2" name="Google Shape;852;p19"/>
          <p:cNvGrpSpPr/>
          <p:nvPr/>
        </p:nvGrpSpPr>
        <p:grpSpPr>
          <a:xfrm rot="-5400000">
            <a:off x="9362570" y="8347176"/>
            <a:ext cx="2193853" cy="134248"/>
            <a:chOff x="0" y="-38100"/>
            <a:chExt cx="1514024" cy="92647"/>
          </a:xfrm>
        </p:grpSpPr>
        <p:sp>
          <p:nvSpPr>
            <p:cNvPr id="853" name="Google Shape;85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54" name="Google Shape;85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55" name="Google Shape;855;p19"/>
          <p:cNvSpPr/>
          <p:nvPr/>
        </p:nvSpPr>
        <p:spPr>
          <a:xfrm>
            <a:off x="9525591" y="7784098"/>
            <a:ext cx="1773593" cy="1118976"/>
          </a:xfrm>
          <a:custGeom>
            <a:avLst/>
            <a:gdLst/>
            <a:ahLst/>
            <a:cxnLst/>
            <a:rect l="l" t="t" r="r" b="b"/>
            <a:pathLst>
              <a:path w="1773593" h="1118976" extrusionOk="0">
                <a:moveTo>
                  <a:pt x="0" y="0"/>
                </a:moveTo>
                <a:lnTo>
                  <a:pt x="1773593" y="0"/>
                </a:lnTo>
                <a:lnTo>
                  <a:pt x="1773593" y="1118976"/>
                </a:lnTo>
                <a:lnTo>
                  <a:pt x="0" y="1118976"/>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856" name="Google Shape;856;p19"/>
          <p:cNvGrpSpPr/>
          <p:nvPr/>
        </p:nvGrpSpPr>
        <p:grpSpPr>
          <a:xfrm rot="-5400000">
            <a:off x="12807996" y="-1072290"/>
            <a:ext cx="2363727" cy="7449519"/>
            <a:chOff x="0" y="-66675"/>
            <a:chExt cx="1631258" cy="5141068"/>
          </a:xfrm>
        </p:grpSpPr>
        <p:sp>
          <p:nvSpPr>
            <p:cNvPr id="857" name="Google Shape;857;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58" name="Google Shape;858;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9" name="Google Shape;859;p19"/>
          <p:cNvGrpSpPr/>
          <p:nvPr/>
        </p:nvGrpSpPr>
        <p:grpSpPr>
          <a:xfrm rot="-5400000">
            <a:off x="12807996" y="1810675"/>
            <a:ext cx="2363727" cy="7449519"/>
            <a:chOff x="0" y="-66675"/>
            <a:chExt cx="1631258" cy="5141068"/>
          </a:xfrm>
        </p:grpSpPr>
        <p:sp>
          <p:nvSpPr>
            <p:cNvPr id="860" name="Google Shape;860;p19"/>
            <p:cNvSpPr/>
            <p:nvPr/>
          </p:nvSpPr>
          <p:spPr>
            <a:xfrm>
              <a:off x="0" y="0"/>
              <a:ext cx="1631258" cy="5074393"/>
            </a:xfrm>
            <a:custGeom>
              <a:avLst/>
              <a:gdLst/>
              <a:ahLst/>
              <a:cxnLst/>
              <a:rect l="l" t="t" r="r" b="b"/>
              <a:pathLst>
                <a:path w="1631258" h="5074393" extrusionOk="0">
                  <a:moveTo>
                    <a:pt x="0" y="0"/>
                  </a:moveTo>
                  <a:lnTo>
                    <a:pt x="1631258" y="0"/>
                  </a:lnTo>
                  <a:lnTo>
                    <a:pt x="1631258"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861" name="Google Shape;861;p19"/>
            <p:cNvSpPr txBox="1"/>
            <p:nvPr/>
          </p:nvSpPr>
          <p:spPr>
            <a:xfrm>
              <a:off x="0" y="-66675"/>
              <a:ext cx="1631258"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2" name="Google Shape;862;p19"/>
          <p:cNvGrpSpPr/>
          <p:nvPr/>
        </p:nvGrpSpPr>
        <p:grpSpPr>
          <a:xfrm rot="-5400000">
            <a:off x="9362570" y="5468310"/>
            <a:ext cx="2193853" cy="134248"/>
            <a:chOff x="0" y="-38100"/>
            <a:chExt cx="1514024" cy="92647"/>
          </a:xfrm>
        </p:grpSpPr>
        <p:sp>
          <p:nvSpPr>
            <p:cNvPr id="863" name="Google Shape;863;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64" name="Google Shape;864;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65" name="Google Shape;865;p19"/>
          <p:cNvSpPr/>
          <p:nvPr/>
        </p:nvSpPr>
        <p:spPr>
          <a:xfrm>
            <a:off x="9706150" y="4861512"/>
            <a:ext cx="1371400" cy="1376405"/>
          </a:xfrm>
          <a:custGeom>
            <a:avLst/>
            <a:gdLst/>
            <a:ahLst/>
            <a:cxnLst/>
            <a:rect l="l" t="t" r="r" b="b"/>
            <a:pathLst>
              <a:path w="1371400" h="1376405" extrusionOk="0">
                <a:moveTo>
                  <a:pt x="0" y="0"/>
                </a:moveTo>
                <a:lnTo>
                  <a:pt x="1371400" y="0"/>
                </a:lnTo>
                <a:lnTo>
                  <a:pt x="1371400" y="1376406"/>
                </a:lnTo>
                <a:lnTo>
                  <a:pt x="0" y="1376406"/>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866" name="Google Shape;866;p19"/>
          <p:cNvGrpSpPr/>
          <p:nvPr/>
        </p:nvGrpSpPr>
        <p:grpSpPr>
          <a:xfrm>
            <a:off x="10526620" y="3615258"/>
            <a:ext cx="7017923" cy="135522"/>
            <a:chOff x="0" y="-38100"/>
            <a:chExt cx="4843215" cy="93526"/>
          </a:xfrm>
        </p:grpSpPr>
        <p:sp>
          <p:nvSpPr>
            <p:cNvPr id="867" name="Google Shape;867;p19"/>
            <p:cNvSpPr/>
            <p:nvPr/>
          </p:nvSpPr>
          <p:spPr>
            <a:xfrm>
              <a:off x="0" y="0"/>
              <a:ext cx="4843215" cy="55426"/>
            </a:xfrm>
            <a:custGeom>
              <a:avLst/>
              <a:gdLst/>
              <a:ahLst/>
              <a:cxnLst/>
              <a:rect l="l" t="t" r="r" b="b"/>
              <a:pathLst>
                <a:path w="4843215" h="55426" extrusionOk="0">
                  <a:moveTo>
                    <a:pt x="0" y="0"/>
                  </a:moveTo>
                  <a:lnTo>
                    <a:pt x="4843215" y="0"/>
                  </a:lnTo>
                  <a:lnTo>
                    <a:pt x="4843215" y="55426"/>
                  </a:lnTo>
                  <a:lnTo>
                    <a:pt x="0" y="55426"/>
                  </a:lnTo>
                  <a:close/>
                </a:path>
              </a:pathLst>
            </a:custGeom>
            <a:solidFill>
              <a:srgbClr val="FFFFFF"/>
            </a:solidFill>
            <a:ln>
              <a:noFill/>
            </a:ln>
          </p:spPr>
          <p:txBody>
            <a:bodyPr/>
            <a:lstStyle/>
            <a:p>
              <a:endParaRPr lang="zh-TW" altLang="en-US"/>
            </a:p>
          </p:txBody>
        </p:sp>
        <p:sp>
          <p:nvSpPr>
            <p:cNvPr id="868" name="Google Shape;868;p19"/>
            <p:cNvSpPr txBox="1"/>
            <p:nvPr/>
          </p:nvSpPr>
          <p:spPr>
            <a:xfrm>
              <a:off x="0" y="-38100"/>
              <a:ext cx="4843215"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9" name="Google Shape;869;p19"/>
          <p:cNvGrpSpPr/>
          <p:nvPr/>
        </p:nvGrpSpPr>
        <p:grpSpPr>
          <a:xfrm>
            <a:off x="10447580" y="6498223"/>
            <a:ext cx="7096963" cy="135522"/>
            <a:chOff x="0" y="-38100"/>
            <a:chExt cx="4897763" cy="93526"/>
          </a:xfrm>
        </p:grpSpPr>
        <p:sp>
          <p:nvSpPr>
            <p:cNvPr id="870" name="Google Shape;870;p19"/>
            <p:cNvSpPr/>
            <p:nvPr/>
          </p:nvSpPr>
          <p:spPr>
            <a:xfrm>
              <a:off x="0" y="0"/>
              <a:ext cx="4897763" cy="55426"/>
            </a:xfrm>
            <a:custGeom>
              <a:avLst/>
              <a:gdLst/>
              <a:ahLst/>
              <a:cxnLst/>
              <a:rect l="l" t="t" r="r" b="b"/>
              <a:pathLst>
                <a:path w="4897763" h="55426" extrusionOk="0">
                  <a:moveTo>
                    <a:pt x="0" y="0"/>
                  </a:moveTo>
                  <a:lnTo>
                    <a:pt x="4897763" y="0"/>
                  </a:lnTo>
                  <a:lnTo>
                    <a:pt x="4897763" y="55426"/>
                  </a:lnTo>
                  <a:lnTo>
                    <a:pt x="0" y="55426"/>
                  </a:lnTo>
                  <a:close/>
                </a:path>
              </a:pathLst>
            </a:custGeom>
            <a:solidFill>
              <a:srgbClr val="FFFFFF"/>
            </a:solidFill>
            <a:ln>
              <a:noFill/>
            </a:ln>
          </p:spPr>
          <p:txBody>
            <a:bodyPr/>
            <a:lstStyle/>
            <a:p>
              <a:endParaRPr lang="zh-TW" altLang="en-US"/>
            </a:p>
          </p:txBody>
        </p:sp>
        <p:sp>
          <p:nvSpPr>
            <p:cNvPr id="871" name="Google Shape;871;p19"/>
            <p:cNvSpPr txBox="1"/>
            <p:nvPr/>
          </p:nvSpPr>
          <p:spPr>
            <a:xfrm>
              <a:off x="0" y="-38100"/>
              <a:ext cx="4897763" cy="93526"/>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2" name="Google Shape;872;p19"/>
          <p:cNvGrpSpPr/>
          <p:nvPr/>
        </p:nvGrpSpPr>
        <p:grpSpPr>
          <a:xfrm>
            <a:off x="10526620" y="1501720"/>
            <a:ext cx="7017923" cy="161314"/>
            <a:chOff x="0" y="-38100"/>
            <a:chExt cx="4843215" cy="111326"/>
          </a:xfrm>
        </p:grpSpPr>
        <p:sp>
          <p:nvSpPr>
            <p:cNvPr id="873" name="Google Shape;873;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4" name="Google Shape;874;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5" name="Google Shape;875;p19"/>
          <p:cNvGrpSpPr/>
          <p:nvPr/>
        </p:nvGrpSpPr>
        <p:grpSpPr>
          <a:xfrm>
            <a:off x="10526620" y="4380656"/>
            <a:ext cx="7017923" cy="161314"/>
            <a:chOff x="0" y="-38100"/>
            <a:chExt cx="4843215" cy="111326"/>
          </a:xfrm>
        </p:grpSpPr>
        <p:sp>
          <p:nvSpPr>
            <p:cNvPr id="876" name="Google Shape;876;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77" name="Google Shape;877;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78" name="Google Shape;878;p19"/>
          <p:cNvGrpSpPr/>
          <p:nvPr/>
        </p:nvGrpSpPr>
        <p:grpSpPr>
          <a:xfrm>
            <a:off x="10526620" y="7262165"/>
            <a:ext cx="7017923" cy="161314"/>
            <a:chOff x="0" y="-38100"/>
            <a:chExt cx="4843215" cy="111326"/>
          </a:xfrm>
        </p:grpSpPr>
        <p:sp>
          <p:nvSpPr>
            <p:cNvPr id="879" name="Google Shape;879;p19"/>
            <p:cNvSpPr/>
            <p:nvPr/>
          </p:nvSpPr>
          <p:spPr>
            <a:xfrm>
              <a:off x="0" y="0"/>
              <a:ext cx="4843215" cy="73226"/>
            </a:xfrm>
            <a:custGeom>
              <a:avLst/>
              <a:gdLst/>
              <a:ahLst/>
              <a:cxnLst/>
              <a:rect l="l" t="t" r="r" b="b"/>
              <a:pathLst>
                <a:path w="4843215" h="73226" extrusionOk="0">
                  <a:moveTo>
                    <a:pt x="0" y="0"/>
                  </a:moveTo>
                  <a:lnTo>
                    <a:pt x="4843215" y="0"/>
                  </a:lnTo>
                  <a:lnTo>
                    <a:pt x="4843215" y="73226"/>
                  </a:lnTo>
                  <a:lnTo>
                    <a:pt x="0" y="73226"/>
                  </a:lnTo>
                  <a:close/>
                </a:path>
              </a:pathLst>
            </a:custGeom>
            <a:solidFill>
              <a:srgbClr val="939CCC"/>
            </a:solidFill>
            <a:ln>
              <a:noFill/>
            </a:ln>
          </p:spPr>
          <p:txBody>
            <a:bodyPr/>
            <a:lstStyle/>
            <a:p>
              <a:endParaRPr lang="zh-TW" altLang="en-US"/>
            </a:p>
          </p:txBody>
        </p:sp>
        <p:sp>
          <p:nvSpPr>
            <p:cNvPr id="880" name="Google Shape;880;p19"/>
            <p:cNvSpPr txBox="1"/>
            <p:nvPr/>
          </p:nvSpPr>
          <p:spPr>
            <a:xfrm>
              <a:off x="0" y="-38100"/>
              <a:ext cx="4843215" cy="111326"/>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1" name="Google Shape;881;p19"/>
          <p:cNvGrpSpPr/>
          <p:nvPr/>
        </p:nvGrpSpPr>
        <p:grpSpPr>
          <a:xfrm rot="-5400000">
            <a:off x="9362570" y="2586730"/>
            <a:ext cx="2193853" cy="134248"/>
            <a:chOff x="0" y="-38100"/>
            <a:chExt cx="1514024" cy="92647"/>
          </a:xfrm>
        </p:grpSpPr>
        <p:sp>
          <p:nvSpPr>
            <p:cNvPr id="882" name="Google Shape;882;p19"/>
            <p:cNvSpPr/>
            <p:nvPr/>
          </p:nvSpPr>
          <p:spPr>
            <a:xfrm>
              <a:off x="0" y="0"/>
              <a:ext cx="1514024" cy="54547"/>
            </a:xfrm>
            <a:custGeom>
              <a:avLst/>
              <a:gdLst/>
              <a:ahLst/>
              <a:cxnLst/>
              <a:rect l="l" t="t" r="r" b="b"/>
              <a:pathLst>
                <a:path w="1514024" h="54547" extrusionOk="0">
                  <a:moveTo>
                    <a:pt x="0" y="0"/>
                  </a:moveTo>
                  <a:lnTo>
                    <a:pt x="1514024" y="0"/>
                  </a:lnTo>
                  <a:lnTo>
                    <a:pt x="1514024" y="54547"/>
                  </a:lnTo>
                  <a:lnTo>
                    <a:pt x="0" y="54547"/>
                  </a:lnTo>
                  <a:close/>
                </a:path>
              </a:pathLst>
            </a:custGeom>
            <a:solidFill>
              <a:srgbClr val="FFFFFF"/>
            </a:solidFill>
            <a:ln>
              <a:noFill/>
            </a:ln>
          </p:spPr>
          <p:txBody>
            <a:bodyPr/>
            <a:lstStyle/>
            <a:p>
              <a:endParaRPr lang="zh-TW" altLang="en-US"/>
            </a:p>
          </p:txBody>
        </p:sp>
        <p:sp>
          <p:nvSpPr>
            <p:cNvPr id="883" name="Google Shape;883;p19"/>
            <p:cNvSpPr txBox="1"/>
            <p:nvPr/>
          </p:nvSpPr>
          <p:spPr>
            <a:xfrm>
              <a:off x="0" y="-38100"/>
              <a:ext cx="1514024" cy="9264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4" name="Google Shape;884;p19"/>
          <p:cNvSpPr/>
          <p:nvPr/>
        </p:nvSpPr>
        <p:spPr>
          <a:xfrm>
            <a:off x="9872686" y="1906655"/>
            <a:ext cx="1060352" cy="1443549"/>
          </a:xfrm>
          <a:custGeom>
            <a:avLst/>
            <a:gdLst/>
            <a:ahLst/>
            <a:cxnLst/>
            <a:rect l="l" t="t" r="r" b="b"/>
            <a:pathLst>
              <a:path w="1060352" h="1443549" extrusionOk="0">
                <a:moveTo>
                  <a:pt x="0" y="0"/>
                </a:moveTo>
                <a:lnTo>
                  <a:pt x="1060352" y="0"/>
                </a:lnTo>
                <a:lnTo>
                  <a:pt x="1060352" y="1443548"/>
                </a:lnTo>
                <a:lnTo>
                  <a:pt x="0" y="1443548"/>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885" name="Google Shape;885;p19"/>
          <p:cNvGrpSpPr/>
          <p:nvPr/>
        </p:nvGrpSpPr>
        <p:grpSpPr>
          <a:xfrm rot="-5400000">
            <a:off x="16427490" y="2596890"/>
            <a:ext cx="2251003" cy="171079"/>
            <a:chOff x="0" y="-38100"/>
            <a:chExt cx="1553464" cy="118065"/>
          </a:xfrm>
        </p:grpSpPr>
        <p:sp>
          <p:nvSpPr>
            <p:cNvPr id="886" name="Google Shape;886;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87" name="Google Shape;887;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8" name="Google Shape;888;p19"/>
          <p:cNvGrpSpPr/>
          <p:nvPr/>
        </p:nvGrpSpPr>
        <p:grpSpPr>
          <a:xfrm rot="-5400000">
            <a:off x="16427490" y="5479855"/>
            <a:ext cx="2251003" cy="171079"/>
            <a:chOff x="0" y="-38100"/>
            <a:chExt cx="1553464" cy="118065"/>
          </a:xfrm>
        </p:grpSpPr>
        <p:sp>
          <p:nvSpPr>
            <p:cNvPr id="889" name="Google Shape;889;p19"/>
            <p:cNvSpPr/>
            <p:nvPr/>
          </p:nvSpPr>
          <p:spPr>
            <a:xfrm>
              <a:off x="0" y="0"/>
              <a:ext cx="1553464" cy="79965"/>
            </a:xfrm>
            <a:custGeom>
              <a:avLst/>
              <a:gdLst/>
              <a:ahLst/>
              <a:cxnLst/>
              <a:rect l="l" t="t" r="r" b="b"/>
              <a:pathLst>
                <a:path w="1553464" h="79965" extrusionOk="0">
                  <a:moveTo>
                    <a:pt x="0" y="0"/>
                  </a:moveTo>
                  <a:lnTo>
                    <a:pt x="1553464" y="0"/>
                  </a:lnTo>
                  <a:lnTo>
                    <a:pt x="1553464" y="79965"/>
                  </a:lnTo>
                  <a:lnTo>
                    <a:pt x="0" y="79965"/>
                  </a:lnTo>
                  <a:close/>
                </a:path>
              </a:pathLst>
            </a:custGeom>
            <a:solidFill>
              <a:srgbClr val="939CCC"/>
            </a:solidFill>
            <a:ln>
              <a:noFill/>
            </a:ln>
          </p:spPr>
          <p:txBody>
            <a:bodyPr/>
            <a:lstStyle/>
            <a:p>
              <a:endParaRPr lang="zh-TW" altLang="en-US"/>
            </a:p>
          </p:txBody>
        </p:sp>
        <p:sp>
          <p:nvSpPr>
            <p:cNvPr id="890" name="Google Shape;890;p19"/>
            <p:cNvSpPr txBox="1"/>
            <p:nvPr/>
          </p:nvSpPr>
          <p:spPr>
            <a:xfrm>
              <a:off x="0" y="-38100"/>
              <a:ext cx="1553464" cy="118065"/>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1" name="Google Shape;891;p19"/>
          <p:cNvGrpSpPr/>
          <p:nvPr/>
        </p:nvGrpSpPr>
        <p:grpSpPr>
          <a:xfrm>
            <a:off x="1621471" y="1966796"/>
            <a:ext cx="6469131" cy="6991187"/>
            <a:chOff x="0" y="0"/>
            <a:chExt cx="686946" cy="742382"/>
          </a:xfrm>
        </p:grpSpPr>
        <p:sp>
          <p:nvSpPr>
            <p:cNvPr id="892" name="Google Shape;892;p19"/>
            <p:cNvSpPr/>
            <p:nvPr/>
          </p:nvSpPr>
          <p:spPr>
            <a:xfrm>
              <a:off x="0" y="0"/>
              <a:ext cx="686946" cy="742382"/>
            </a:xfrm>
            <a:custGeom>
              <a:avLst/>
              <a:gdLst/>
              <a:ahLst/>
              <a:cxnLst/>
              <a:rect l="l" t="t" r="r" b="b"/>
              <a:pathLst>
                <a:path w="686946" h="742382" extrusionOk="0">
                  <a:moveTo>
                    <a:pt x="229106" y="19070"/>
                  </a:moveTo>
                  <a:cubicBezTo>
                    <a:pt x="264210" y="7556"/>
                    <a:pt x="304362" y="0"/>
                    <a:pt x="343658" y="0"/>
                  </a:cubicBezTo>
                  <a:cubicBezTo>
                    <a:pt x="382955" y="0"/>
                    <a:pt x="420769" y="6476"/>
                    <a:pt x="455616" y="17990"/>
                  </a:cubicBezTo>
                  <a:cubicBezTo>
                    <a:pt x="456358" y="18350"/>
                    <a:pt x="457099" y="18350"/>
                    <a:pt x="457840" y="18710"/>
                  </a:cubicBezTo>
                  <a:cubicBezTo>
                    <a:pt x="588705" y="64765"/>
                    <a:pt x="685092" y="186379"/>
                    <a:pt x="686946" y="326938"/>
                  </a:cubicBezTo>
                  <a:lnTo>
                    <a:pt x="686946" y="742382"/>
                  </a:lnTo>
                  <a:lnTo>
                    <a:pt x="0" y="742382"/>
                  </a:lnTo>
                  <a:lnTo>
                    <a:pt x="0" y="327246"/>
                  </a:lnTo>
                  <a:cubicBezTo>
                    <a:pt x="1854" y="185660"/>
                    <a:pt x="96758" y="64045"/>
                    <a:pt x="229106" y="19070"/>
                  </a:cubicBezTo>
                  <a:close/>
                </a:path>
              </a:pathLst>
            </a:custGeom>
            <a:solidFill>
              <a:srgbClr val="C4CDFE"/>
            </a:solidFill>
            <a:ln w="85725" cap="sq" cmpd="sng">
              <a:solidFill>
                <a:srgbClr val="5067DC"/>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txBox="1"/>
            <p:nvPr/>
          </p:nvSpPr>
          <p:spPr>
            <a:xfrm>
              <a:off x="0" y="88900"/>
              <a:ext cx="686946" cy="653482"/>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4" name="Google Shape;894;p19"/>
          <p:cNvSpPr txBox="1"/>
          <p:nvPr/>
        </p:nvSpPr>
        <p:spPr>
          <a:xfrm>
            <a:off x="11465692" y="7584073"/>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5" name="Google Shape;895;p19"/>
          <p:cNvSpPr txBox="1"/>
          <p:nvPr/>
        </p:nvSpPr>
        <p:spPr>
          <a:xfrm>
            <a:off x="11275192" y="1849505"/>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896" name="Google Shape;896;p19"/>
          <p:cNvSpPr txBox="1"/>
          <p:nvPr/>
        </p:nvSpPr>
        <p:spPr>
          <a:xfrm>
            <a:off x="11465692" y="4732470"/>
            <a:ext cx="55209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897" name="Google Shape;897;p19"/>
          <p:cNvGrpSpPr/>
          <p:nvPr/>
        </p:nvGrpSpPr>
        <p:grpSpPr>
          <a:xfrm>
            <a:off x="12124528" y="205548"/>
            <a:ext cx="3758237" cy="499494"/>
            <a:chOff x="0" y="0"/>
            <a:chExt cx="5010983" cy="665993"/>
          </a:xfrm>
        </p:grpSpPr>
        <p:sp>
          <p:nvSpPr>
            <p:cNvPr id="898" name="Google Shape;898;p19"/>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899" name="Google Shape;899;p19"/>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0" name="Google Shape;900;p19"/>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1" name="Google Shape;901;p19"/>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02" name="Google Shape;902;p19"/>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903" name="Google Shape;903;p19"/>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pic>
        <p:nvPicPr>
          <p:cNvPr id="904" name="Google Shape;904;p19"/>
          <p:cNvPicPr preferRelativeResize="0"/>
          <p:nvPr/>
        </p:nvPicPr>
        <p:blipFill>
          <a:blip r:embed="rId8">
            <a:alphaModFix/>
          </a:blip>
          <a:stretch>
            <a:fillRect/>
          </a:stretch>
        </p:blipFill>
        <p:spPr>
          <a:xfrm>
            <a:off x="1677150" y="2008050"/>
            <a:ext cx="6357900" cy="6894900"/>
          </a:xfrm>
          <a:prstGeom prst="round2SameRect">
            <a:avLst>
              <a:gd name="adj1" fmla="val 16667"/>
              <a:gd name="adj2" fmla="val 0"/>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08"/>
        <p:cNvGrpSpPr/>
        <p:nvPr/>
      </p:nvGrpSpPr>
      <p:grpSpPr>
        <a:xfrm>
          <a:off x="0" y="0"/>
          <a:ext cx="0" cy="0"/>
          <a:chOff x="0" y="0"/>
          <a:chExt cx="0" cy="0"/>
        </a:xfrm>
      </p:grpSpPr>
      <p:grpSp>
        <p:nvGrpSpPr>
          <p:cNvPr id="909" name="Google Shape;909;p20"/>
          <p:cNvGrpSpPr/>
          <p:nvPr/>
        </p:nvGrpSpPr>
        <p:grpSpPr>
          <a:xfrm>
            <a:off x="0" y="5286561"/>
            <a:ext cx="18288000" cy="5143500"/>
            <a:chOff x="0" y="0"/>
            <a:chExt cx="24384000" cy="6858000"/>
          </a:xfrm>
        </p:grpSpPr>
        <p:sp>
          <p:nvSpPr>
            <p:cNvPr id="910" name="Google Shape;910;p20"/>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911" name="Google Shape;911;p20"/>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912" name="Google Shape;912;p20"/>
          <p:cNvGrpSpPr/>
          <p:nvPr/>
        </p:nvGrpSpPr>
        <p:grpSpPr>
          <a:xfrm>
            <a:off x="0" y="-144661"/>
            <a:ext cx="18288000" cy="1036201"/>
            <a:chOff x="0" y="-38100"/>
            <a:chExt cx="4816593" cy="272909"/>
          </a:xfrm>
        </p:grpSpPr>
        <p:sp>
          <p:nvSpPr>
            <p:cNvPr id="913" name="Google Shape;913;p20"/>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14" name="Google Shape;914;p20"/>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15" name="Google Shape;915;p20"/>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rot="940487" flipH="1">
            <a:off x="6199301" y="1841819"/>
            <a:ext cx="4300802" cy="3631562"/>
          </a:xfrm>
          <a:custGeom>
            <a:avLst/>
            <a:gdLst/>
            <a:ahLst/>
            <a:cxnLst/>
            <a:rect l="l" t="t" r="r" b="b"/>
            <a:pathLst>
              <a:path w="4300802" h="3631562" extrusionOk="0">
                <a:moveTo>
                  <a:pt x="4300802" y="0"/>
                </a:moveTo>
                <a:lnTo>
                  <a:pt x="0" y="0"/>
                </a:lnTo>
                <a:lnTo>
                  <a:pt x="0" y="3631562"/>
                </a:lnTo>
                <a:lnTo>
                  <a:pt x="4300802" y="3631562"/>
                </a:lnTo>
                <a:lnTo>
                  <a:pt x="4300802" y="0"/>
                </a:lnTo>
                <a:close/>
              </a:path>
            </a:pathLst>
          </a:custGeom>
          <a:blipFill rotWithShape="1">
            <a:blip r:embed="rId4">
              <a:alphaModFix/>
            </a:blip>
            <a:stretch>
              <a:fillRect/>
            </a:stretch>
          </a:blipFill>
          <a:ln>
            <a:noFill/>
          </a:ln>
        </p:spPr>
        <p:txBody>
          <a:bodyPr/>
          <a:lstStyle/>
          <a:p>
            <a:endParaRPr lang="zh-TW" altLang="en-US"/>
          </a:p>
        </p:txBody>
      </p:sp>
      <p:sp>
        <p:nvSpPr>
          <p:cNvPr id="917" name="Google Shape;917;p20"/>
          <p:cNvSpPr/>
          <p:nvPr/>
        </p:nvSpPr>
        <p:spPr>
          <a:xfrm rot="-780511">
            <a:off x="8796813" y="3418112"/>
            <a:ext cx="1845538" cy="4060184"/>
          </a:xfrm>
          <a:custGeom>
            <a:avLst/>
            <a:gdLst/>
            <a:ahLst/>
            <a:cxnLst/>
            <a:rect l="l" t="t" r="r" b="b"/>
            <a:pathLst>
              <a:path w="1845538" h="4060184" extrusionOk="0">
                <a:moveTo>
                  <a:pt x="0" y="0"/>
                </a:moveTo>
                <a:lnTo>
                  <a:pt x="1845538" y="0"/>
                </a:lnTo>
                <a:lnTo>
                  <a:pt x="1845538" y="4060184"/>
                </a:lnTo>
                <a:lnTo>
                  <a:pt x="0" y="4060184"/>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18" name="Google Shape;918;p20"/>
          <p:cNvSpPr/>
          <p:nvPr/>
        </p:nvSpPr>
        <p:spPr>
          <a:xfrm>
            <a:off x="13203487"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19" name="Google Shape;919;p20"/>
          <p:cNvSpPr/>
          <p:nvPr/>
        </p:nvSpPr>
        <p:spPr>
          <a:xfrm>
            <a:off x="1362771" y="148075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20" name="Google Shape;920;p20"/>
          <p:cNvSpPr/>
          <p:nvPr/>
        </p:nvSpPr>
        <p:spPr>
          <a:xfrm>
            <a:off x="13203487"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1" name="Google Shape;921;p20"/>
          <p:cNvSpPr/>
          <p:nvPr/>
        </p:nvSpPr>
        <p:spPr>
          <a:xfrm>
            <a:off x="1362771" y="5929218"/>
            <a:ext cx="3721742" cy="3667410"/>
          </a:xfrm>
          <a:custGeom>
            <a:avLst/>
            <a:gdLst/>
            <a:ahLst/>
            <a:cxnLst/>
            <a:rect l="l" t="t" r="r" b="b"/>
            <a:pathLst>
              <a:path w="3721742" h="3667410" extrusionOk="0">
                <a:moveTo>
                  <a:pt x="0" y="0"/>
                </a:moveTo>
                <a:lnTo>
                  <a:pt x="3721742" y="0"/>
                </a:lnTo>
                <a:lnTo>
                  <a:pt x="3721742" y="3667410"/>
                </a:lnTo>
                <a:lnTo>
                  <a:pt x="0" y="3667410"/>
                </a:lnTo>
                <a:lnTo>
                  <a:pt x="0" y="0"/>
                </a:lnTo>
                <a:close/>
              </a:path>
            </a:pathLst>
          </a:custGeom>
          <a:blipFill rotWithShape="1">
            <a:blip r:embed="rId7">
              <a:alphaModFix/>
            </a:blip>
            <a:stretch>
              <a:fillRect/>
            </a:stretch>
          </a:blipFill>
          <a:ln>
            <a:noFill/>
          </a:ln>
        </p:spPr>
        <p:txBody>
          <a:bodyPr/>
          <a:lstStyle/>
          <a:p>
            <a:endParaRPr lang="zh-TW" altLang="en-US"/>
          </a:p>
        </p:txBody>
      </p:sp>
      <p:sp>
        <p:nvSpPr>
          <p:cNvPr id="922" name="Google Shape;922;p20"/>
          <p:cNvSpPr txBox="1"/>
          <p:nvPr/>
        </p:nvSpPr>
        <p:spPr>
          <a:xfrm>
            <a:off x="5579141" y="7989570"/>
            <a:ext cx="7129718" cy="1365885"/>
          </a:xfrm>
          <a:prstGeom prst="rect">
            <a:avLst/>
          </a:prstGeom>
          <a:noFill/>
          <a:ln>
            <a:noFill/>
          </a:ln>
        </p:spPr>
        <p:txBody>
          <a:bodyPr spcFirstLastPara="1" wrap="square" lIns="0" tIns="0" rIns="0" bIns="0" anchor="t" anchorCtr="0">
            <a:spAutoFit/>
          </a:bodyPr>
          <a:lstStyle/>
          <a:p>
            <a:pPr marL="0" marR="0" lvl="0" indent="0" algn="ctr" rtl="0">
              <a:lnSpc>
                <a:spcPct val="186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pic>
        <p:nvPicPr>
          <p:cNvPr id="923" name="Google Shape;923;p20"/>
          <p:cNvPicPr preferRelativeResize="0"/>
          <p:nvPr/>
        </p:nvPicPr>
        <p:blipFill rotWithShape="1">
          <a:blip r:embed="rId8">
            <a:alphaModFix/>
          </a:blip>
          <a:srcRect/>
          <a:stretch/>
        </p:blipFill>
        <p:spPr>
          <a:xfrm>
            <a:off x="1680592" y="1771413"/>
            <a:ext cx="3086100" cy="3086100"/>
          </a:xfrm>
          <a:prstGeom prst="rect">
            <a:avLst/>
          </a:prstGeom>
          <a:noFill/>
          <a:ln>
            <a:noFill/>
          </a:ln>
        </p:spPr>
      </p:pic>
      <p:sp>
        <p:nvSpPr>
          <p:cNvPr id="924" name="Google Shape;924;p20"/>
          <p:cNvSpPr txBox="1"/>
          <p:nvPr/>
        </p:nvSpPr>
        <p:spPr>
          <a:xfrm>
            <a:off x="2382015"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3A52CF"/>
                </a:solidFill>
                <a:latin typeface="Press Start 2P"/>
                <a:ea typeface="Press Start 2P"/>
                <a:cs typeface="Press Start 2P"/>
                <a:sym typeface="Press Start 2P"/>
              </a:rPr>
              <a:t>85%</a:t>
            </a:r>
            <a:endParaRPr/>
          </a:p>
        </p:txBody>
      </p:sp>
      <p:pic>
        <p:nvPicPr>
          <p:cNvPr id="925" name="Google Shape;925;p20"/>
          <p:cNvPicPr preferRelativeResize="0"/>
          <p:nvPr/>
        </p:nvPicPr>
        <p:blipFill rotWithShape="1">
          <a:blip r:embed="rId9">
            <a:alphaModFix/>
          </a:blip>
          <a:srcRect/>
          <a:stretch/>
        </p:blipFill>
        <p:spPr>
          <a:xfrm>
            <a:off x="13521308" y="1771413"/>
            <a:ext cx="3086100" cy="3086100"/>
          </a:xfrm>
          <a:prstGeom prst="rect">
            <a:avLst/>
          </a:prstGeom>
          <a:noFill/>
          <a:ln>
            <a:noFill/>
          </a:ln>
        </p:spPr>
      </p:pic>
      <p:sp>
        <p:nvSpPr>
          <p:cNvPr id="926" name="Google Shape;926;p20"/>
          <p:cNvSpPr txBox="1"/>
          <p:nvPr/>
        </p:nvSpPr>
        <p:spPr>
          <a:xfrm>
            <a:off x="14222731" y="3065899"/>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dirty="0">
                <a:solidFill>
                  <a:srgbClr val="3A52CF"/>
                </a:solidFill>
                <a:latin typeface="Press Start 2P"/>
                <a:ea typeface="Press Start 2P"/>
                <a:cs typeface="Press Start 2P"/>
                <a:sym typeface="Press Start 2P"/>
              </a:rPr>
              <a:t>20%</a:t>
            </a:r>
            <a:endParaRPr dirty="0"/>
          </a:p>
        </p:txBody>
      </p:sp>
      <p:pic>
        <p:nvPicPr>
          <p:cNvPr id="927" name="Google Shape;927;p20"/>
          <p:cNvPicPr preferRelativeResize="0"/>
          <p:nvPr/>
        </p:nvPicPr>
        <p:blipFill rotWithShape="1">
          <a:blip r:embed="rId10">
            <a:alphaModFix/>
          </a:blip>
          <a:srcRect/>
          <a:stretch/>
        </p:blipFill>
        <p:spPr>
          <a:xfrm>
            <a:off x="13521308" y="6219873"/>
            <a:ext cx="3086100" cy="3086100"/>
          </a:xfrm>
          <a:prstGeom prst="rect">
            <a:avLst/>
          </a:prstGeom>
          <a:noFill/>
          <a:ln>
            <a:noFill/>
          </a:ln>
        </p:spPr>
      </p:pic>
      <p:sp>
        <p:nvSpPr>
          <p:cNvPr id="928" name="Google Shape;928;p20"/>
          <p:cNvSpPr txBox="1"/>
          <p:nvPr/>
        </p:nvSpPr>
        <p:spPr>
          <a:xfrm>
            <a:off x="14222731"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75%</a:t>
            </a:r>
            <a:endParaRPr/>
          </a:p>
        </p:txBody>
      </p:sp>
      <p:pic>
        <p:nvPicPr>
          <p:cNvPr id="929" name="Google Shape;929;p20"/>
          <p:cNvPicPr preferRelativeResize="0"/>
          <p:nvPr/>
        </p:nvPicPr>
        <p:blipFill rotWithShape="1">
          <a:blip r:embed="rId11">
            <a:alphaModFix/>
          </a:blip>
          <a:srcRect/>
          <a:stretch/>
        </p:blipFill>
        <p:spPr>
          <a:xfrm>
            <a:off x="1680592" y="6219873"/>
            <a:ext cx="3086100" cy="3086100"/>
          </a:xfrm>
          <a:prstGeom prst="rect">
            <a:avLst/>
          </a:prstGeom>
          <a:noFill/>
          <a:ln>
            <a:noFill/>
          </a:ln>
        </p:spPr>
      </p:pic>
      <p:sp>
        <p:nvSpPr>
          <p:cNvPr id="930" name="Google Shape;930;p20"/>
          <p:cNvSpPr txBox="1"/>
          <p:nvPr/>
        </p:nvSpPr>
        <p:spPr>
          <a:xfrm>
            <a:off x="2382015" y="7577434"/>
            <a:ext cx="1756500" cy="605700"/>
          </a:xfrm>
          <a:prstGeom prst="rect">
            <a:avLst/>
          </a:prstGeom>
          <a:noFill/>
          <a:ln>
            <a:noFill/>
          </a:ln>
        </p:spPr>
        <p:txBody>
          <a:bodyPr spcFirstLastPara="1" wrap="square" lIns="0" tIns="0" rIns="0" bIns="0" anchor="t" anchorCtr="0">
            <a:spAutoFit/>
          </a:bodyPr>
          <a:lstStyle/>
          <a:p>
            <a:pPr marL="0" marR="0" lvl="0" indent="0" algn="ctr" rtl="0">
              <a:lnSpc>
                <a:spcPct val="140061"/>
              </a:lnSpc>
              <a:spcBef>
                <a:spcPts val="0"/>
              </a:spcBef>
              <a:spcAft>
                <a:spcPts val="0"/>
              </a:spcAft>
              <a:buNone/>
            </a:pPr>
            <a:r>
              <a:rPr lang="en-US" sz="3934" b="0" i="0" u="none" strike="noStrike" cap="none">
                <a:solidFill>
                  <a:srgbClr val="FFFFFF"/>
                </a:solidFill>
                <a:latin typeface="Press Start 2P"/>
                <a:ea typeface="Press Start 2P"/>
                <a:cs typeface="Press Start 2P"/>
                <a:sym typeface="Press Start 2P"/>
              </a:rPr>
              <a:t>40%</a:t>
            </a:r>
            <a:endParaRPr/>
          </a:p>
        </p:txBody>
      </p:sp>
      <p:grpSp>
        <p:nvGrpSpPr>
          <p:cNvPr id="931" name="Google Shape;931;p20"/>
          <p:cNvGrpSpPr/>
          <p:nvPr/>
        </p:nvGrpSpPr>
        <p:grpSpPr>
          <a:xfrm>
            <a:off x="12124528" y="205548"/>
            <a:ext cx="3758237" cy="499494"/>
            <a:chOff x="0" y="0"/>
            <a:chExt cx="5010983" cy="665993"/>
          </a:xfrm>
        </p:grpSpPr>
        <p:sp>
          <p:nvSpPr>
            <p:cNvPr id="932" name="Google Shape;932;p20"/>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mt="43000"/>
              </a:blip>
              <a:stretch>
                <a:fillRect/>
              </a:stretch>
            </a:blipFill>
            <a:ln>
              <a:noFill/>
            </a:ln>
          </p:spPr>
          <p:txBody>
            <a:bodyPr/>
            <a:lstStyle/>
            <a:p>
              <a:endParaRPr lang="zh-TW" altLang="en-US"/>
            </a:p>
          </p:txBody>
        </p:sp>
        <p:sp>
          <p:nvSpPr>
            <p:cNvPr id="933" name="Google Shape;933;p20"/>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4" name="Google Shape;934;p20"/>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5" name="Google Shape;935;p20"/>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936" name="Google Shape;936;p20"/>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12">
                <a:alphaModFix/>
              </a:blip>
              <a:stretch>
                <a:fillRect/>
              </a:stretch>
            </a:blipFill>
            <a:ln>
              <a:noFill/>
            </a:ln>
          </p:spPr>
          <p:txBody>
            <a:bodyPr/>
            <a:lstStyle/>
            <a:p>
              <a:endParaRPr lang="zh-TW" altLang="en-US"/>
            </a:p>
          </p:txBody>
        </p:sp>
      </p:grpSp>
      <p:sp>
        <p:nvSpPr>
          <p:cNvPr id="937" name="Google Shape;937;p20"/>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41"/>
        <p:cNvGrpSpPr/>
        <p:nvPr/>
      </p:nvGrpSpPr>
      <p:grpSpPr>
        <a:xfrm>
          <a:off x="0" y="0"/>
          <a:ext cx="0" cy="0"/>
          <a:chOff x="0" y="0"/>
          <a:chExt cx="0" cy="0"/>
        </a:xfrm>
      </p:grpSpPr>
      <p:pic>
        <p:nvPicPr>
          <p:cNvPr id="942" name="Google Shape;942;p21"/>
          <p:cNvPicPr preferRelativeResize="0"/>
          <p:nvPr/>
        </p:nvPicPr>
        <p:blipFill rotWithShape="1">
          <a:blip r:embed="rId3">
            <a:alphaModFix/>
          </a:blip>
          <a:srcRect t="13673" b="9288"/>
          <a:stretch/>
        </p:blipFill>
        <p:spPr>
          <a:xfrm>
            <a:off x="0" y="891540"/>
            <a:ext cx="18288000" cy="9395460"/>
          </a:xfrm>
          <a:prstGeom prst="rect">
            <a:avLst/>
          </a:prstGeom>
          <a:noFill/>
          <a:ln>
            <a:noFill/>
          </a:ln>
        </p:spPr>
      </p:pic>
      <p:pic>
        <p:nvPicPr>
          <p:cNvPr id="943" name="Google Shape;943;p21"/>
          <p:cNvPicPr preferRelativeResize="0"/>
          <p:nvPr/>
        </p:nvPicPr>
        <p:blipFill rotWithShape="1">
          <a:blip r:embed="rId4">
            <a:alphaModFix/>
          </a:blip>
          <a:srcRect l="19172" r="19178" b="41190"/>
          <a:stretch/>
        </p:blipFill>
        <p:spPr>
          <a:xfrm>
            <a:off x="0" y="7750150"/>
            <a:ext cx="18592799" cy="2693325"/>
          </a:xfrm>
          <a:prstGeom prst="rect">
            <a:avLst/>
          </a:prstGeom>
          <a:noFill/>
          <a:ln>
            <a:noFill/>
          </a:ln>
        </p:spPr>
      </p:pic>
      <p:sp>
        <p:nvSpPr>
          <p:cNvPr id="944" name="Google Shape;944;p21"/>
          <p:cNvSpPr/>
          <p:nvPr/>
        </p:nvSpPr>
        <p:spPr>
          <a:xfrm rot="-994394">
            <a:off x="1510767" y="6849708"/>
            <a:ext cx="1358963" cy="1445705"/>
          </a:xfrm>
          <a:custGeom>
            <a:avLst/>
            <a:gdLst/>
            <a:ahLst/>
            <a:cxnLst/>
            <a:rect l="l" t="t" r="r" b="b"/>
            <a:pathLst>
              <a:path w="1358963" h="1445705" extrusionOk="0">
                <a:moveTo>
                  <a:pt x="0" y="0"/>
                </a:moveTo>
                <a:lnTo>
                  <a:pt x="1358962" y="0"/>
                </a:lnTo>
                <a:lnTo>
                  <a:pt x="1358962" y="1445706"/>
                </a:lnTo>
                <a:lnTo>
                  <a:pt x="0" y="1445706"/>
                </a:lnTo>
                <a:lnTo>
                  <a:pt x="0" y="0"/>
                </a:lnTo>
                <a:close/>
              </a:path>
            </a:pathLst>
          </a:custGeom>
          <a:blipFill rotWithShape="1">
            <a:blip r:embed="rId5">
              <a:alphaModFix/>
            </a:blip>
            <a:stretch>
              <a:fillRect/>
            </a:stretch>
          </a:blipFill>
          <a:ln>
            <a:noFill/>
          </a:ln>
        </p:spPr>
        <p:txBody>
          <a:bodyPr/>
          <a:lstStyle/>
          <a:p>
            <a:endParaRPr lang="zh-TW" altLang="en-US"/>
          </a:p>
        </p:txBody>
      </p:sp>
      <p:sp>
        <p:nvSpPr>
          <p:cNvPr id="945" name="Google Shape;945;p21"/>
          <p:cNvSpPr/>
          <p:nvPr/>
        </p:nvSpPr>
        <p:spPr>
          <a:xfrm rot="1523103">
            <a:off x="14424178" y="2351743"/>
            <a:ext cx="1358963" cy="1445705"/>
          </a:xfrm>
          <a:custGeom>
            <a:avLst/>
            <a:gdLst/>
            <a:ahLst/>
            <a:cxnLst/>
            <a:rect l="l" t="t" r="r" b="b"/>
            <a:pathLst>
              <a:path w="1358963" h="1445705" extrusionOk="0">
                <a:moveTo>
                  <a:pt x="0" y="0"/>
                </a:moveTo>
                <a:lnTo>
                  <a:pt x="1358962" y="0"/>
                </a:lnTo>
                <a:lnTo>
                  <a:pt x="1358962" y="1445705"/>
                </a:lnTo>
                <a:lnTo>
                  <a:pt x="0" y="1445705"/>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946" name="Google Shape;946;p21"/>
          <p:cNvGrpSpPr/>
          <p:nvPr/>
        </p:nvGrpSpPr>
        <p:grpSpPr>
          <a:xfrm>
            <a:off x="0" y="-144661"/>
            <a:ext cx="18288000" cy="1036201"/>
            <a:chOff x="0" y="-38100"/>
            <a:chExt cx="4816593" cy="272909"/>
          </a:xfrm>
        </p:grpSpPr>
        <p:sp>
          <p:nvSpPr>
            <p:cNvPr id="947" name="Google Shape;947;p2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948" name="Google Shape;948;p2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49" name="Google Shape;949;p2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txBox="1"/>
          <p:nvPr/>
        </p:nvSpPr>
        <p:spPr>
          <a:xfrm>
            <a:off x="888888" y="1985332"/>
            <a:ext cx="6015644" cy="2340452"/>
          </a:xfrm>
          <a:prstGeom prst="rect">
            <a:avLst/>
          </a:prstGeom>
          <a:noFill/>
          <a:ln>
            <a:noFill/>
          </a:ln>
        </p:spPr>
        <p:txBody>
          <a:bodyPr spcFirstLastPara="1" wrap="square" lIns="0" tIns="0" rIns="0" bIns="0" anchor="t" anchorCtr="0">
            <a:spAutoFit/>
          </a:bodyPr>
          <a:lstStyle/>
          <a:p>
            <a:pPr marL="0" marR="0" lvl="0" indent="0" algn="l" rtl="0">
              <a:lnSpc>
                <a:spcPct val="158992"/>
              </a:lnSpc>
              <a:spcBef>
                <a:spcPts val="0"/>
              </a:spcBef>
              <a:spcAft>
                <a:spcPts val="0"/>
              </a:spcAft>
              <a:buNone/>
            </a:pPr>
            <a:r>
              <a:rPr lang="en-US" sz="6016" b="0" i="0" u="none" strike="noStrike" cap="none">
                <a:solidFill>
                  <a:srgbClr val="3A52CF"/>
                </a:solidFill>
                <a:latin typeface="Press Start 2P"/>
                <a:ea typeface="Press Start 2P"/>
                <a:cs typeface="Press Start 2P"/>
                <a:sym typeface="Press Start 2P"/>
              </a:rPr>
              <a:t>Did You Know?</a:t>
            </a:r>
            <a:endParaRPr/>
          </a:p>
        </p:txBody>
      </p:sp>
      <p:sp>
        <p:nvSpPr>
          <p:cNvPr id="951" name="Google Shape;951;p21"/>
          <p:cNvSpPr txBox="1"/>
          <p:nvPr/>
        </p:nvSpPr>
        <p:spPr>
          <a:xfrm>
            <a:off x="12316977" y="4627245"/>
            <a:ext cx="5085198" cy="1800225"/>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952" name="Google Shape;952;p21"/>
          <p:cNvGrpSpPr/>
          <p:nvPr/>
        </p:nvGrpSpPr>
        <p:grpSpPr>
          <a:xfrm>
            <a:off x="12124528" y="205548"/>
            <a:ext cx="3758237" cy="499494"/>
            <a:chOff x="0" y="0"/>
            <a:chExt cx="5010983" cy="665993"/>
          </a:xfrm>
        </p:grpSpPr>
        <p:sp>
          <p:nvSpPr>
            <p:cNvPr id="953" name="Google Shape;953;p2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954" name="Google Shape;954;p2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5" name="Google Shape;955;p2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6" name="Google Shape;956;p2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57" name="Google Shape;957;p2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958" name="Google Shape;958;p21"/>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962"/>
        <p:cNvGrpSpPr/>
        <p:nvPr/>
      </p:nvGrpSpPr>
      <p:grpSpPr>
        <a:xfrm>
          <a:off x="0" y="0"/>
          <a:ext cx="0" cy="0"/>
          <a:chOff x="0" y="0"/>
          <a:chExt cx="0" cy="0"/>
        </a:xfrm>
      </p:grpSpPr>
      <p:grpSp>
        <p:nvGrpSpPr>
          <p:cNvPr id="963" name="Google Shape;963;p22"/>
          <p:cNvGrpSpPr/>
          <p:nvPr/>
        </p:nvGrpSpPr>
        <p:grpSpPr>
          <a:xfrm>
            <a:off x="1708496" y="2534203"/>
            <a:ext cx="1752047" cy="1752047"/>
            <a:chOff x="0" y="0"/>
            <a:chExt cx="2336063" cy="2336063"/>
          </a:xfrm>
        </p:grpSpPr>
        <p:sp>
          <p:nvSpPr>
            <p:cNvPr id="964" name="Google Shape;964;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5" name="Google Shape;965;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66" name="Google Shape;966;p22"/>
            <p:cNvSpPr txBox="1"/>
            <p:nvPr/>
          </p:nvSpPr>
          <p:spPr>
            <a:xfrm>
              <a:off x="234110"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01</a:t>
              </a:r>
              <a:endParaRPr/>
            </a:p>
          </p:txBody>
        </p:sp>
      </p:grpSp>
      <p:grpSp>
        <p:nvGrpSpPr>
          <p:cNvPr id="967" name="Google Shape;967;p22"/>
          <p:cNvGrpSpPr/>
          <p:nvPr/>
        </p:nvGrpSpPr>
        <p:grpSpPr>
          <a:xfrm>
            <a:off x="3970524" y="3310847"/>
            <a:ext cx="1600978" cy="198760"/>
            <a:chOff x="0" y="0"/>
            <a:chExt cx="2134637" cy="265013"/>
          </a:xfrm>
        </p:grpSpPr>
        <p:sp>
          <p:nvSpPr>
            <p:cNvPr id="968" name="Google Shape;968;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69" name="Google Shape;969;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0" name="Google Shape;970;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1" name="Google Shape;971;p22"/>
          <p:cNvGrpSpPr/>
          <p:nvPr/>
        </p:nvGrpSpPr>
        <p:grpSpPr>
          <a:xfrm>
            <a:off x="-406832" y="3310847"/>
            <a:ext cx="1600978" cy="198760"/>
            <a:chOff x="0" y="0"/>
            <a:chExt cx="2134637" cy="265013"/>
          </a:xfrm>
        </p:grpSpPr>
        <p:sp>
          <p:nvSpPr>
            <p:cNvPr id="972" name="Google Shape;972;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3" name="Google Shape;973;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4" name="Google Shape;974;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5" name="Google Shape;975;p22"/>
          <p:cNvGrpSpPr/>
          <p:nvPr/>
        </p:nvGrpSpPr>
        <p:grpSpPr>
          <a:xfrm>
            <a:off x="8343511" y="3310847"/>
            <a:ext cx="1600978" cy="198760"/>
            <a:chOff x="0" y="0"/>
            <a:chExt cx="2134637" cy="265013"/>
          </a:xfrm>
        </p:grpSpPr>
        <p:sp>
          <p:nvSpPr>
            <p:cNvPr id="976" name="Google Shape;976;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7" name="Google Shape;977;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78" name="Google Shape;978;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79" name="Google Shape;979;p22"/>
          <p:cNvGrpSpPr/>
          <p:nvPr/>
        </p:nvGrpSpPr>
        <p:grpSpPr>
          <a:xfrm>
            <a:off x="12720867" y="3310847"/>
            <a:ext cx="1600978" cy="198760"/>
            <a:chOff x="0" y="0"/>
            <a:chExt cx="2134637" cy="265013"/>
          </a:xfrm>
        </p:grpSpPr>
        <p:sp>
          <p:nvSpPr>
            <p:cNvPr id="980" name="Google Shape;980;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1" name="Google Shape;981;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2" name="Google Shape;982;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3" name="Google Shape;983;p22"/>
          <p:cNvGrpSpPr/>
          <p:nvPr/>
        </p:nvGrpSpPr>
        <p:grpSpPr>
          <a:xfrm>
            <a:off x="17084329" y="3310847"/>
            <a:ext cx="1600978" cy="198760"/>
            <a:chOff x="0" y="0"/>
            <a:chExt cx="2134637" cy="265013"/>
          </a:xfrm>
        </p:grpSpPr>
        <p:sp>
          <p:nvSpPr>
            <p:cNvPr id="984" name="Google Shape;984;p22"/>
            <p:cNvSpPr/>
            <p:nvPr/>
          </p:nvSpPr>
          <p:spPr>
            <a:xfrm>
              <a:off x="0"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5" name="Google Shape;985;p22"/>
            <p:cNvSpPr/>
            <p:nvPr/>
          </p:nvSpPr>
          <p:spPr>
            <a:xfrm>
              <a:off x="934812"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6" name="Google Shape;986;p22"/>
            <p:cNvSpPr/>
            <p:nvPr/>
          </p:nvSpPr>
          <p:spPr>
            <a:xfrm>
              <a:off x="1869624" y="0"/>
              <a:ext cx="265013" cy="26501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987" name="Google Shape;987;p22"/>
          <p:cNvGrpSpPr/>
          <p:nvPr/>
        </p:nvGrpSpPr>
        <p:grpSpPr>
          <a:xfrm>
            <a:off x="6081483" y="2534203"/>
            <a:ext cx="1752047" cy="1752047"/>
            <a:chOff x="0" y="0"/>
            <a:chExt cx="2336063" cy="2336063"/>
          </a:xfrm>
        </p:grpSpPr>
        <p:sp>
          <p:nvSpPr>
            <p:cNvPr id="988" name="Google Shape;988;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89" name="Google Shape;989;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0" name="Google Shape;990;p22"/>
            <p:cNvSpPr txBox="1"/>
            <p:nvPr/>
          </p:nvSpPr>
          <p:spPr>
            <a:xfrm>
              <a:off x="2115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02</a:t>
              </a:r>
              <a:endParaRPr/>
            </a:p>
          </p:txBody>
        </p:sp>
      </p:grpSp>
      <p:grpSp>
        <p:nvGrpSpPr>
          <p:cNvPr id="991" name="Google Shape;991;p22"/>
          <p:cNvGrpSpPr/>
          <p:nvPr/>
        </p:nvGrpSpPr>
        <p:grpSpPr>
          <a:xfrm>
            <a:off x="10454470" y="2534203"/>
            <a:ext cx="1752047" cy="1752047"/>
            <a:chOff x="0" y="0"/>
            <a:chExt cx="2336063" cy="2336063"/>
          </a:xfrm>
        </p:grpSpPr>
        <p:sp>
          <p:nvSpPr>
            <p:cNvPr id="992" name="Google Shape;992;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3" name="Google Shape;993;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4" name="Google Shape;994;p22"/>
            <p:cNvSpPr txBox="1"/>
            <p:nvPr/>
          </p:nvSpPr>
          <p:spPr>
            <a:xfrm>
              <a:off x="2169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03</a:t>
              </a:r>
              <a:endParaRPr/>
            </a:p>
          </p:txBody>
        </p:sp>
      </p:grpSp>
      <p:grpSp>
        <p:nvGrpSpPr>
          <p:cNvPr id="995" name="Google Shape;995;p22"/>
          <p:cNvGrpSpPr/>
          <p:nvPr/>
        </p:nvGrpSpPr>
        <p:grpSpPr>
          <a:xfrm>
            <a:off x="14827457" y="2534203"/>
            <a:ext cx="1752047" cy="1752047"/>
            <a:chOff x="0" y="0"/>
            <a:chExt cx="2336063" cy="2336063"/>
          </a:xfrm>
        </p:grpSpPr>
        <p:sp>
          <p:nvSpPr>
            <p:cNvPr id="996" name="Google Shape;996;p22"/>
            <p:cNvSpPr/>
            <p:nvPr/>
          </p:nvSpPr>
          <p:spPr>
            <a:xfrm>
              <a:off x="0" y="0"/>
              <a:ext cx="2336063" cy="2336063"/>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997" name="Google Shape;997;p22"/>
            <p:cNvSpPr/>
            <p:nvPr/>
          </p:nvSpPr>
          <p:spPr>
            <a:xfrm>
              <a:off x="156894" y="171363"/>
              <a:ext cx="2054544" cy="2018719"/>
            </a:xfrm>
            <a:custGeom>
              <a:avLst/>
              <a:gdLst/>
              <a:ahLst/>
              <a:cxnLst/>
              <a:rect l="l" t="t" r="r" b="b"/>
              <a:pathLst>
                <a:path w="6407158" h="6351053" extrusionOk="0">
                  <a:moveTo>
                    <a:pt x="6407158" y="2268596"/>
                  </a:moveTo>
                  <a:lnTo>
                    <a:pt x="6407158" y="4083727"/>
                  </a:lnTo>
                  <a:lnTo>
                    <a:pt x="6197003" y="4083727"/>
                  </a:lnTo>
                  <a:lnTo>
                    <a:pt x="6197003" y="4537193"/>
                  </a:lnTo>
                  <a:lnTo>
                    <a:pt x="5733125" y="4537193"/>
                  </a:lnTo>
                  <a:lnTo>
                    <a:pt x="5733125" y="4990658"/>
                  </a:lnTo>
                  <a:lnTo>
                    <a:pt x="5289750" y="4990658"/>
                  </a:lnTo>
                  <a:lnTo>
                    <a:pt x="5289750" y="5444123"/>
                  </a:lnTo>
                  <a:lnTo>
                    <a:pt x="4864314" y="5444123"/>
                  </a:lnTo>
                  <a:lnTo>
                    <a:pt x="4864314" y="5897588"/>
                  </a:lnTo>
                  <a:lnTo>
                    <a:pt x="4233850" y="5897588"/>
                  </a:lnTo>
                  <a:lnTo>
                    <a:pt x="4233850" y="6351053"/>
                  </a:lnTo>
                  <a:lnTo>
                    <a:pt x="2138709" y="6351053"/>
                  </a:lnTo>
                  <a:lnTo>
                    <a:pt x="2138709" y="5897588"/>
                  </a:lnTo>
                  <a:lnTo>
                    <a:pt x="1508245" y="5897588"/>
                  </a:lnTo>
                  <a:lnTo>
                    <a:pt x="1508245" y="5444123"/>
                  </a:lnTo>
                  <a:lnTo>
                    <a:pt x="1082810" y="5444123"/>
                  </a:lnTo>
                  <a:lnTo>
                    <a:pt x="1082810" y="4990658"/>
                  </a:lnTo>
                  <a:lnTo>
                    <a:pt x="639434" y="4990658"/>
                  </a:lnTo>
                  <a:lnTo>
                    <a:pt x="639434" y="4537193"/>
                  </a:lnTo>
                  <a:lnTo>
                    <a:pt x="210155" y="4537193"/>
                  </a:lnTo>
                  <a:lnTo>
                    <a:pt x="210155" y="4083727"/>
                  </a:lnTo>
                  <a:lnTo>
                    <a:pt x="0" y="4083727"/>
                  </a:lnTo>
                  <a:lnTo>
                    <a:pt x="0" y="2268596"/>
                  </a:lnTo>
                  <a:lnTo>
                    <a:pt x="210155" y="2268596"/>
                  </a:lnTo>
                  <a:lnTo>
                    <a:pt x="210155" y="1815131"/>
                  </a:lnTo>
                  <a:lnTo>
                    <a:pt x="639434" y="1815131"/>
                  </a:lnTo>
                  <a:lnTo>
                    <a:pt x="639434" y="1361666"/>
                  </a:lnTo>
                  <a:lnTo>
                    <a:pt x="1082810" y="1361666"/>
                  </a:lnTo>
                  <a:lnTo>
                    <a:pt x="1082810" y="906930"/>
                  </a:lnTo>
                  <a:lnTo>
                    <a:pt x="1508245" y="906930"/>
                  </a:lnTo>
                  <a:lnTo>
                    <a:pt x="1508245" y="453465"/>
                  </a:lnTo>
                  <a:lnTo>
                    <a:pt x="2138709" y="453465"/>
                  </a:lnTo>
                  <a:lnTo>
                    <a:pt x="2138709" y="0"/>
                  </a:lnTo>
                  <a:lnTo>
                    <a:pt x="4235131" y="0"/>
                  </a:lnTo>
                  <a:lnTo>
                    <a:pt x="4235131" y="453465"/>
                  </a:lnTo>
                  <a:lnTo>
                    <a:pt x="4865596" y="453465"/>
                  </a:lnTo>
                  <a:lnTo>
                    <a:pt x="4865596" y="906930"/>
                  </a:lnTo>
                  <a:lnTo>
                    <a:pt x="5291031" y="906930"/>
                  </a:lnTo>
                  <a:lnTo>
                    <a:pt x="5291031" y="1360396"/>
                  </a:lnTo>
                  <a:lnTo>
                    <a:pt x="5734407" y="1360396"/>
                  </a:lnTo>
                  <a:lnTo>
                    <a:pt x="5734407" y="1813861"/>
                  </a:lnTo>
                  <a:lnTo>
                    <a:pt x="6198285" y="1813861"/>
                  </a:lnTo>
                  <a:lnTo>
                    <a:pt x="6198285" y="2267326"/>
                  </a:lnTo>
                  <a:lnTo>
                    <a:pt x="6407158" y="2267326"/>
                  </a:lnTo>
                  <a:close/>
                </a:path>
              </a:pathLst>
            </a:custGeom>
            <a:solidFill>
              <a:srgbClr val="FFFFFF"/>
            </a:solidFill>
            <a:ln>
              <a:noFill/>
            </a:ln>
          </p:spPr>
          <p:txBody>
            <a:bodyPr/>
            <a:lstStyle/>
            <a:p>
              <a:endParaRPr lang="zh-TW" altLang="en-US"/>
            </a:p>
          </p:txBody>
        </p:sp>
        <p:sp>
          <p:nvSpPr>
            <p:cNvPr id="998" name="Google Shape;998;p22"/>
            <p:cNvSpPr txBox="1"/>
            <p:nvPr/>
          </p:nvSpPr>
          <p:spPr>
            <a:xfrm>
              <a:off x="229668" y="763335"/>
              <a:ext cx="1963727" cy="933364"/>
            </a:xfrm>
            <a:prstGeom prst="rect">
              <a:avLst/>
            </a:prstGeom>
            <a:noFill/>
            <a:ln>
              <a:noFill/>
            </a:ln>
          </p:spPr>
          <p:txBody>
            <a:bodyPr spcFirstLastPara="1" wrap="square" lIns="0" tIns="0" rIns="0" bIns="0" anchor="t" anchorCtr="0">
              <a:spAutoFit/>
            </a:bodyPr>
            <a:lstStyle/>
            <a:p>
              <a:pPr marL="0" marR="0" lvl="0" indent="0" algn="ctr" rtl="0">
                <a:lnSpc>
                  <a:spcPct val="139990"/>
                </a:lnSpc>
                <a:spcBef>
                  <a:spcPts val="0"/>
                </a:spcBef>
                <a:spcAft>
                  <a:spcPts val="0"/>
                </a:spcAft>
                <a:buNone/>
              </a:pPr>
              <a:r>
                <a:rPr lang="en-US" sz="4221" b="0" i="0" u="none" strike="noStrike" cap="none">
                  <a:solidFill>
                    <a:srgbClr val="5067DC"/>
                  </a:solidFill>
                  <a:latin typeface="Press Start 2P"/>
                  <a:ea typeface="Press Start 2P"/>
                  <a:cs typeface="Press Start 2P"/>
                  <a:sym typeface="Press Start 2P"/>
                </a:rPr>
                <a:t>04</a:t>
              </a:r>
              <a:endParaRPr/>
            </a:p>
          </p:txBody>
        </p:sp>
      </p:grpSp>
      <p:grpSp>
        <p:nvGrpSpPr>
          <p:cNvPr id="999" name="Google Shape;999;p22"/>
          <p:cNvGrpSpPr/>
          <p:nvPr/>
        </p:nvGrpSpPr>
        <p:grpSpPr>
          <a:xfrm>
            <a:off x="0" y="-144661"/>
            <a:ext cx="18288000" cy="1036201"/>
            <a:chOff x="0" y="-38100"/>
            <a:chExt cx="4816593" cy="272909"/>
          </a:xfrm>
        </p:grpSpPr>
        <p:sp>
          <p:nvSpPr>
            <p:cNvPr id="1000" name="Google Shape;1000;p2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01" name="Google Shape;1001;p2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02" name="Google Shape;1002;p2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22"/>
          <p:cNvGrpSpPr/>
          <p:nvPr/>
        </p:nvGrpSpPr>
        <p:grpSpPr>
          <a:xfrm>
            <a:off x="0" y="5286561"/>
            <a:ext cx="18288000" cy="5143500"/>
            <a:chOff x="0" y="0"/>
            <a:chExt cx="24384000" cy="6858000"/>
          </a:xfrm>
        </p:grpSpPr>
        <p:sp>
          <p:nvSpPr>
            <p:cNvPr id="1004" name="Google Shape;1004;p2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05" name="Google Shape;1005;p2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1006" name="Google Shape;1006;p22"/>
          <p:cNvSpPr txBox="1"/>
          <p:nvPr/>
        </p:nvSpPr>
        <p:spPr>
          <a:xfrm>
            <a:off x="1013568"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7" name="Google Shape;1007;p22"/>
          <p:cNvSpPr txBox="1"/>
          <p:nvPr/>
        </p:nvSpPr>
        <p:spPr>
          <a:xfrm>
            <a:off x="5386556"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8" name="Google Shape;1008;p22"/>
          <p:cNvSpPr txBox="1"/>
          <p:nvPr/>
        </p:nvSpPr>
        <p:spPr>
          <a:xfrm>
            <a:off x="9759543"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09" name="Google Shape;1009;p22"/>
          <p:cNvSpPr txBox="1"/>
          <p:nvPr/>
        </p:nvSpPr>
        <p:spPr>
          <a:xfrm>
            <a:off x="14132530" y="4610100"/>
            <a:ext cx="3141902" cy="973074"/>
          </a:xfrm>
          <a:prstGeom prst="rect">
            <a:avLst/>
          </a:prstGeom>
          <a:noFill/>
          <a:ln>
            <a:noFill/>
          </a:ln>
        </p:spPr>
        <p:txBody>
          <a:bodyPr spcFirstLastPara="1" wrap="square" lIns="0" tIns="0" rIns="0" bIns="0" anchor="t" anchorCtr="0">
            <a:spAutoFit/>
          </a:bodyPr>
          <a:lstStyle/>
          <a:p>
            <a:pPr marL="0" marR="0" lvl="0" indent="0" algn="ctr" rtl="0">
              <a:lnSpc>
                <a:spcPct val="141014"/>
              </a:lnSpc>
              <a:spcBef>
                <a:spcPts val="0"/>
              </a:spcBef>
              <a:spcAft>
                <a:spcPts val="0"/>
              </a:spcAft>
              <a:buNone/>
            </a:pPr>
            <a:r>
              <a:rPr lang="en-US" sz="2799" b="1" i="0" u="none" strike="noStrike" cap="none">
                <a:solidFill>
                  <a:srgbClr val="000000"/>
                </a:solidFill>
                <a:latin typeface="Roboto Mono"/>
                <a:ea typeface="Roboto Mono"/>
                <a:cs typeface="Roboto Mono"/>
                <a:sym typeface="Roboto Mono"/>
              </a:rPr>
              <a:t>Write a main idea here</a:t>
            </a:r>
            <a:endParaRPr/>
          </a:p>
        </p:txBody>
      </p:sp>
      <p:sp>
        <p:nvSpPr>
          <p:cNvPr id="1010" name="Google Shape;1010;p22"/>
          <p:cNvSpPr txBox="1"/>
          <p:nvPr/>
        </p:nvSpPr>
        <p:spPr>
          <a:xfrm>
            <a:off x="819374"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1" name="Google Shape;1011;p22"/>
          <p:cNvSpPr txBox="1"/>
          <p:nvPr/>
        </p:nvSpPr>
        <p:spPr>
          <a:xfrm>
            <a:off x="5192362"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2" name="Google Shape;1012;p22"/>
          <p:cNvSpPr txBox="1"/>
          <p:nvPr/>
        </p:nvSpPr>
        <p:spPr>
          <a:xfrm>
            <a:off x="9565349"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1013" name="Google Shape;1013;p22"/>
          <p:cNvSpPr txBox="1"/>
          <p:nvPr/>
        </p:nvSpPr>
        <p:spPr>
          <a:xfrm>
            <a:off x="13938336" y="6050620"/>
            <a:ext cx="3530400" cy="246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1014" name="Google Shape;1014;p22"/>
          <p:cNvGrpSpPr/>
          <p:nvPr/>
        </p:nvGrpSpPr>
        <p:grpSpPr>
          <a:xfrm>
            <a:off x="12124528" y="205548"/>
            <a:ext cx="3758237" cy="499494"/>
            <a:chOff x="0" y="0"/>
            <a:chExt cx="5010983" cy="665993"/>
          </a:xfrm>
        </p:grpSpPr>
        <p:sp>
          <p:nvSpPr>
            <p:cNvPr id="1015" name="Google Shape;1015;p2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p>
          </p:txBody>
        </p:sp>
        <p:sp>
          <p:nvSpPr>
            <p:cNvPr id="1016" name="Google Shape;1016;p2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7" name="Google Shape;1017;p2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8" name="Google Shape;1018;p2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019" name="Google Shape;1019;p2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020" name="Google Shape;1020;p2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024"/>
        <p:cNvGrpSpPr/>
        <p:nvPr/>
      </p:nvGrpSpPr>
      <p:grpSpPr>
        <a:xfrm>
          <a:off x="0" y="0"/>
          <a:ext cx="0" cy="0"/>
          <a:chOff x="0" y="0"/>
          <a:chExt cx="0" cy="0"/>
        </a:xfrm>
      </p:grpSpPr>
      <p:grpSp>
        <p:nvGrpSpPr>
          <p:cNvPr id="1025" name="Google Shape;1025;p23"/>
          <p:cNvGrpSpPr/>
          <p:nvPr/>
        </p:nvGrpSpPr>
        <p:grpSpPr>
          <a:xfrm>
            <a:off x="0" y="-144661"/>
            <a:ext cx="18288000" cy="1036201"/>
            <a:chOff x="0" y="-38100"/>
            <a:chExt cx="4816593" cy="272909"/>
          </a:xfrm>
        </p:grpSpPr>
        <p:sp>
          <p:nvSpPr>
            <p:cNvPr id="1026" name="Google Shape;1026;p2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p:cNvGrpSpPr/>
          <p:nvPr/>
        </p:nvGrpSpPr>
        <p:grpSpPr>
          <a:xfrm>
            <a:off x="1021891" y="2029921"/>
            <a:ext cx="7449519" cy="3014231"/>
            <a:chOff x="-128818" y="0"/>
            <a:chExt cx="9932692" cy="4018974"/>
          </a:xfrm>
        </p:grpSpPr>
        <p:grpSp>
          <p:nvGrpSpPr>
            <p:cNvPr id="1030" name="Google Shape;1030;p23"/>
            <p:cNvGrpSpPr/>
            <p:nvPr/>
          </p:nvGrpSpPr>
          <p:grpSpPr>
            <a:xfrm rot="-5400000">
              <a:off x="2828041" y="-2956859"/>
              <a:ext cx="4018974" cy="9932692"/>
              <a:chOff x="0" y="-66675"/>
              <a:chExt cx="2080183" cy="5141068"/>
            </a:xfrm>
          </p:grpSpPr>
          <p:sp>
            <p:nvSpPr>
              <p:cNvPr id="1031" name="Google Shape;1031;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p:cNvGrpSpPr/>
            <p:nvPr/>
          </p:nvGrpSpPr>
          <p:grpSpPr>
            <a:xfrm rot="-5400000">
              <a:off x="-1765147" y="1922614"/>
              <a:ext cx="3796129" cy="173917"/>
              <a:chOff x="0" y="-38100"/>
              <a:chExt cx="1964841" cy="90018"/>
            </a:xfrm>
          </p:grpSpPr>
          <p:sp>
            <p:nvSpPr>
              <p:cNvPr id="1034" name="Google Shape;1034;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p:cNvGrpSpPr/>
            <p:nvPr/>
          </p:nvGrpSpPr>
          <p:grpSpPr>
            <a:xfrm>
              <a:off x="219875" y="3732021"/>
              <a:ext cx="9357231" cy="175615"/>
              <a:chOff x="0" y="-38100"/>
              <a:chExt cx="4843215" cy="90897"/>
            </a:xfrm>
          </p:grpSpPr>
          <p:sp>
            <p:nvSpPr>
              <p:cNvPr id="1037" name="Google Shape;1037;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p:cNvGrpSpPr/>
            <p:nvPr/>
          </p:nvGrpSpPr>
          <p:grpSpPr>
            <a:xfrm>
              <a:off x="219875" y="37897"/>
              <a:ext cx="9480400" cy="188316"/>
              <a:chOff x="0" y="-38100"/>
              <a:chExt cx="4906966" cy="97470"/>
            </a:xfrm>
          </p:grpSpPr>
          <p:sp>
            <p:nvSpPr>
              <p:cNvPr id="1040" name="Google Shape;1040;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p:cNvGrpSpPr/>
            <p:nvPr/>
          </p:nvGrpSpPr>
          <p:grpSpPr>
            <a:xfrm rot="-5400000">
              <a:off x="7703820" y="1911184"/>
              <a:ext cx="3796129" cy="196777"/>
              <a:chOff x="0" y="-38100"/>
              <a:chExt cx="1964841" cy="101850"/>
            </a:xfrm>
          </p:grpSpPr>
          <p:sp>
            <p:nvSpPr>
              <p:cNvPr id="1043" name="Google Shape;1043;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5" name="Google Shape;1045;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46" name="Google Shape;1046;p23"/>
          <p:cNvGrpSpPr/>
          <p:nvPr/>
        </p:nvGrpSpPr>
        <p:grpSpPr>
          <a:xfrm>
            <a:off x="9719976" y="2029921"/>
            <a:ext cx="7449519" cy="3014231"/>
            <a:chOff x="-128818" y="0"/>
            <a:chExt cx="9932692" cy="4018974"/>
          </a:xfrm>
        </p:grpSpPr>
        <p:grpSp>
          <p:nvGrpSpPr>
            <p:cNvPr id="1047" name="Google Shape;1047;p23"/>
            <p:cNvGrpSpPr/>
            <p:nvPr/>
          </p:nvGrpSpPr>
          <p:grpSpPr>
            <a:xfrm rot="-5400000">
              <a:off x="2828041" y="-2956859"/>
              <a:ext cx="4018974" cy="9932692"/>
              <a:chOff x="0" y="-66675"/>
              <a:chExt cx="2080183" cy="5141068"/>
            </a:xfrm>
          </p:grpSpPr>
          <p:sp>
            <p:nvSpPr>
              <p:cNvPr id="1048" name="Google Shape;104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p:cNvGrpSpPr/>
            <p:nvPr/>
          </p:nvGrpSpPr>
          <p:grpSpPr>
            <a:xfrm rot="-5400000">
              <a:off x="-1765147" y="1922614"/>
              <a:ext cx="3796129" cy="173917"/>
              <a:chOff x="0" y="-38100"/>
              <a:chExt cx="1964841" cy="90018"/>
            </a:xfrm>
          </p:grpSpPr>
          <p:sp>
            <p:nvSpPr>
              <p:cNvPr id="1051" name="Google Shape;105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p:cNvGrpSpPr/>
            <p:nvPr/>
          </p:nvGrpSpPr>
          <p:grpSpPr>
            <a:xfrm>
              <a:off x="219875" y="3732021"/>
              <a:ext cx="9357231" cy="175615"/>
              <a:chOff x="0" y="-38100"/>
              <a:chExt cx="4843215" cy="90897"/>
            </a:xfrm>
          </p:grpSpPr>
          <p:sp>
            <p:nvSpPr>
              <p:cNvPr id="1054" name="Google Shape;105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p:cNvGrpSpPr/>
            <p:nvPr/>
          </p:nvGrpSpPr>
          <p:grpSpPr>
            <a:xfrm>
              <a:off x="219875" y="37897"/>
              <a:ext cx="9480400" cy="188316"/>
              <a:chOff x="0" y="-38100"/>
              <a:chExt cx="4906966" cy="97470"/>
            </a:xfrm>
          </p:grpSpPr>
          <p:sp>
            <p:nvSpPr>
              <p:cNvPr id="1057" name="Google Shape;105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p:cNvGrpSpPr/>
            <p:nvPr/>
          </p:nvGrpSpPr>
          <p:grpSpPr>
            <a:xfrm rot="-5400000">
              <a:off x="7703820" y="1911184"/>
              <a:ext cx="3796129" cy="196777"/>
              <a:chOff x="0" y="-38100"/>
              <a:chExt cx="1964841" cy="101850"/>
            </a:xfrm>
          </p:grpSpPr>
          <p:sp>
            <p:nvSpPr>
              <p:cNvPr id="1060" name="Google Shape;106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62" name="Google Shape;106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63" name="Google Shape;1063;p23"/>
          <p:cNvGrpSpPr/>
          <p:nvPr/>
        </p:nvGrpSpPr>
        <p:grpSpPr>
          <a:xfrm>
            <a:off x="0" y="5286561"/>
            <a:ext cx="18288000" cy="5143500"/>
            <a:chOff x="0" y="0"/>
            <a:chExt cx="24384000" cy="6858000"/>
          </a:xfrm>
        </p:grpSpPr>
        <p:sp>
          <p:nvSpPr>
            <p:cNvPr id="1064" name="Google Shape;1064;p23"/>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p:cNvGrpSpPr/>
          <p:nvPr/>
        </p:nvGrpSpPr>
        <p:grpSpPr>
          <a:xfrm>
            <a:off x="1021891" y="5921236"/>
            <a:ext cx="7449519" cy="3014231"/>
            <a:chOff x="-128818" y="0"/>
            <a:chExt cx="9932692" cy="4018974"/>
          </a:xfrm>
        </p:grpSpPr>
        <p:grpSp>
          <p:nvGrpSpPr>
            <p:cNvPr id="1067" name="Google Shape;1067;p23"/>
            <p:cNvGrpSpPr/>
            <p:nvPr/>
          </p:nvGrpSpPr>
          <p:grpSpPr>
            <a:xfrm rot="-5400000">
              <a:off x="2828041" y="-2956859"/>
              <a:ext cx="4018974" cy="9932692"/>
              <a:chOff x="0" y="-66675"/>
              <a:chExt cx="2080183" cy="5141068"/>
            </a:xfrm>
          </p:grpSpPr>
          <p:sp>
            <p:nvSpPr>
              <p:cNvPr id="1068" name="Google Shape;1068;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p:cNvGrpSpPr/>
            <p:nvPr/>
          </p:nvGrpSpPr>
          <p:grpSpPr>
            <a:xfrm rot="-5400000">
              <a:off x="-1765147" y="1922614"/>
              <a:ext cx="3796129" cy="173917"/>
              <a:chOff x="0" y="-38100"/>
              <a:chExt cx="1964841" cy="90018"/>
            </a:xfrm>
          </p:grpSpPr>
          <p:sp>
            <p:nvSpPr>
              <p:cNvPr id="1071" name="Google Shape;1071;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p:cNvGrpSpPr/>
            <p:nvPr/>
          </p:nvGrpSpPr>
          <p:grpSpPr>
            <a:xfrm>
              <a:off x="219875" y="3732021"/>
              <a:ext cx="9357231" cy="175615"/>
              <a:chOff x="0" y="-38100"/>
              <a:chExt cx="4843215" cy="90897"/>
            </a:xfrm>
          </p:grpSpPr>
          <p:sp>
            <p:nvSpPr>
              <p:cNvPr id="1074" name="Google Shape;1074;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p:cNvGrpSpPr/>
            <p:nvPr/>
          </p:nvGrpSpPr>
          <p:grpSpPr>
            <a:xfrm>
              <a:off x="219875" y="37897"/>
              <a:ext cx="9480400" cy="188316"/>
              <a:chOff x="0" y="-38100"/>
              <a:chExt cx="4906966" cy="97470"/>
            </a:xfrm>
          </p:grpSpPr>
          <p:sp>
            <p:nvSpPr>
              <p:cNvPr id="1077" name="Google Shape;1077;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p:cNvGrpSpPr/>
            <p:nvPr/>
          </p:nvGrpSpPr>
          <p:grpSpPr>
            <a:xfrm rot="-5400000">
              <a:off x="7703820" y="1911184"/>
              <a:ext cx="3796129" cy="196777"/>
              <a:chOff x="0" y="-38100"/>
              <a:chExt cx="1964841" cy="101850"/>
            </a:xfrm>
          </p:grpSpPr>
          <p:sp>
            <p:nvSpPr>
              <p:cNvPr id="1080" name="Google Shape;1080;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82" name="Google Shape;1082;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grpSp>
        <p:nvGrpSpPr>
          <p:cNvPr id="1083" name="Google Shape;1083;p23"/>
          <p:cNvGrpSpPr/>
          <p:nvPr/>
        </p:nvGrpSpPr>
        <p:grpSpPr>
          <a:xfrm>
            <a:off x="9719976" y="5921236"/>
            <a:ext cx="7449519" cy="3014231"/>
            <a:chOff x="-128818" y="0"/>
            <a:chExt cx="9932692" cy="4018974"/>
          </a:xfrm>
        </p:grpSpPr>
        <p:grpSp>
          <p:nvGrpSpPr>
            <p:cNvPr id="1084" name="Google Shape;1084;p23"/>
            <p:cNvGrpSpPr/>
            <p:nvPr/>
          </p:nvGrpSpPr>
          <p:grpSpPr>
            <a:xfrm rot="-5400000">
              <a:off x="2828041" y="-2956859"/>
              <a:ext cx="4018974" cy="9932692"/>
              <a:chOff x="0" y="-66675"/>
              <a:chExt cx="2080183" cy="5141068"/>
            </a:xfrm>
          </p:grpSpPr>
          <p:sp>
            <p:nvSpPr>
              <p:cNvPr id="1085" name="Google Shape;1085;p23"/>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p:cNvGrpSpPr/>
            <p:nvPr/>
          </p:nvGrpSpPr>
          <p:grpSpPr>
            <a:xfrm rot="-5400000">
              <a:off x="-1765147" y="1922614"/>
              <a:ext cx="3796129" cy="173917"/>
              <a:chOff x="0" y="-38100"/>
              <a:chExt cx="1964841" cy="90018"/>
            </a:xfrm>
          </p:grpSpPr>
          <p:sp>
            <p:nvSpPr>
              <p:cNvPr id="1088" name="Google Shape;1088;p23"/>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p:cNvGrpSpPr/>
            <p:nvPr/>
          </p:nvGrpSpPr>
          <p:grpSpPr>
            <a:xfrm>
              <a:off x="219875" y="3732021"/>
              <a:ext cx="9357231" cy="175615"/>
              <a:chOff x="0" y="-38100"/>
              <a:chExt cx="4843215" cy="90897"/>
            </a:xfrm>
          </p:grpSpPr>
          <p:sp>
            <p:nvSpPr>
              <p:cNvPr id="1091" name="Google Shape;1091;p23"/>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p:cNvGrpSpPr/>
            <p:nvPr/>
          </p:nvGrpSpPr>
          <p:grpSpPr>
            <a:xfrm>
              <a:off x="219875" y="37897"/>
              <a:ext cx="9480400" cy="188316"/>
              <a:chOff x="0" y="-38100"/>
              <a:chExt cx="4906966" cy="97470"/>
            </a:xfrm>
          </p:grpSpPr>
          <p:sp>
            <p:nvSpPr>
              <p:cNvPr id="1094" name="Google Shape;1094;p23"/>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p:cNvGrpSpPr/>
            <p:nvPr/>
          </p:nvGrpSpPr>
          <p:grpSpPr>
            <a:xfrm rot="-5400000">
              <a:off x="7703820" y="1911184"/>
              <a:ext cx="3796129" cy="196777"/>
              <a:chOff x="0" y="-38100"/>
              <a:chExt cx="1964841" cy="101850"/>
            </a:xfrm>
          </p:grpSpPr>
          <p:sp>
            <p:nvSpPr>
              <p:cNvPr id="1097" name="Google Shape;1097;p23"/>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9" name="Google Shape;1099;p23"/>
            <p:cNvSpPr txBox="1"/>
            <p:nvPr/>
          </p:nvSpPr>
          <p:spPr>
            <a:xfrm>
              <a:off x="1248846" y="795232"/>
              <a:ext cx="7306181" cy="2258949"/>
            </a:xfrm>
            <a:prstGeom prst="rect">
              <a:avLst/>
            </a:prstGeom>
            <a:noFill/>
            <a:ln>
              <a:noFill/>
            </a:ln>
          </p:spPr>
          <p:txBody>
            <a:bodyPr spcFirstLastPara="1" wrap="square" lIns="0" tIns="0" rIns="0" bIns="0" anchor="t" anchorCtr="0">
              <a:spAutoFit/>
            </a:bodyPr>
            <a:lstStyle/>
            <a:p>
              <a:pPr marL="0" marR="0" lvl="0" indent="0" algn="ctr" rtl="0">
                <a:lnSpc>
                  <a:spcPct val="166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sp>
        <p:nvSpPr>
          <p:cNvPr id="1100" name="Google Shape;1100;p23"/>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p:cNvGrpSpPr/>
          <p:nvPr/>
        </p:nvGrpSpPr>
        <p:grpSpPr>
          <a:xfrm>
            <a:off x="12124528" y="205548"/>
            <a:ext cx="3758237" cy="499494"/>
            <a:chOff x="0" y="0"/>
            <a:chExt cx="5010983" cy="665993"/>
          </a:xfrm>
        </p:grpSpPr>
        <p:sp>
          <p:nvSpPr>
            <p:cNvPr id="1103" name="Google Shape;1103;p2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1108" name="Google Shape;1108;p2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46"/>
        <p:cNvGrpSpPr/>
        <p:nvPr/>
      </p:nvGrpSpPr>
      <p:grpSpPr>
        <a:xfrm>
          <a:off x="0" y="0"/>
          <a:ext cx="0" cy="0"/>
          <a:chOff x="0" y="0"/>
          <a:chExt cx="0" cy="0"/>
        </a:xfrm>
      </p:grpSpPr>
      <p:sp>
        <p:nvSpPr>
          <p:cNvPr id="347" name="Google Shape;347;p10"/>
          <p:cNvSpPr/>
          <p:nvPr/>
        </p:nvSpPr>
        <p:spPr>
          <a:xfrm>
            <a:off x="0" y="5410200"/>
            <a:ext cx="18288000" cy="5100824"/>
          </a:xfrm>
          <a:custGeom>
            <a:avLst/>
            <a:gdLst/>
            <a:ahLst/>
            <a:cxnLst/>
            <a:rect l="l" t="t" r="r" b="b"/>
            <a:pathLst>
              <a:path w="18288000" h="5100824" extrusionOk="0">
                <a:moveTo>
                  <a:pt x="0" y="0"/>
                </a:moveTo>
                <a:lnTo>
                  <a:pt x="18288000" y="0"/>
                </a:lnTo>
                <a:lnTo>
                  <a:pt x="18288000" y="5100824"/>
                </a:lnTo>
                <a:lnTo>
                  <a:pt x="0" y="5100824"/>
                </a:lnTo>
                <a:lnTo>
                  <a:pt x="0" y="0"/>
                </a:lnTo>
                <a:close/>
              </a:path>
            </a:pathLst>
          </a:custGeom>
          <a:blipFill rotWithShape="1">
            <a:blip r:embed="rId3">
              <a:alphaModFix/>
            </a:blip>
            <a:stretch>
              <a:fillRect b="-101669"/>
            </a:stretch>
          </a:blipFill>
          <a:ln>
            <a:noFill/>
          </a:ln>
        </p:spPr>
        <p:txBody>
          <a:bodyPr/>
          <a:lstStyle/>
          <a:p>
            <a:endParaRPr lang="zh-TW" altLang="en-US"/>
          </a:p>
        </p:txBody>
      </p:sp>
      <p:grpSp>
        <p:nvGrpSpPr>
          <p:cNvPr id="348" name="Google Shape;348;p10"/>
          <p:cNvGrpSpPr/>
          <p:nvPr/>
        </p:nvGrpSpPr>
        <p:grpSpPr>
          <a:xfrm>
            <a:off x="8342265" y="-42196"/>
            <a:ext cx="9202724" cy="10371392"/>
            <a:chOff x="0" y="-111997"/>
            <a:chExt cx="12270299" cy="13828524"/>
          </a:xfrm>
        </p:grpSpPr>
        <p:grpSp>
          <p:nvGrpSpPr>
            <p:cNvPr id="349" name="Google Shape;349;p10"/>
            <p:cNvGrpSpPr/>
            <p:nvPr/>
          </p:nvGrpSpPr>
          <p:grpSpPr>
            <a:xfrm>
              <a:off x="0" y="-111997"/>
              <a:ext cx="12270299" cy="13828524"/>
              <a:chOff x="0" y="-38100"/>
              <a:chExt cx="4174220" cy="4704310"/>
            </a:xfrm>
          </p:grpSpPr>
          <p:sp>
            <p:nvSpPr>
              <p:cNvPr id="350" name="Google Shape;350;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FFFFFF">
                  <a:alpha val="41960"/>
                </a:srgbClr>
              </a:solidFill>
              <a:ln w="85725" cap="sq" cmpd="sng">
                <a:solidFill>
                  <a:srgbClr val="5067DC">
                    <a:alpha val="41960"/>
                  </a:srgbClr>
                </a:solidFill>
                <a:prstDash val="solid"/>
                <a:miter lim="8000"/>
                <a:headEnd type="none" w="sm" len="sm"/>
                <a:tailEnd type="none" w="sm" len="sm"/>
              </a:ln>
            </p:spPr>
            <p:txBody>
              <a:bodyPr/>
              <a:lstStyle/>
              <a:p>
                <a:endParaRPr lang="zh-TW" altLang="en-US"/>
              </a:p>
            </p:txBody>
          </p:sp>
          <p:sp>
            <p:nvSpPr>
              <p:cNvPr id="351" name="Google Shape;351;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2" name="Google Shape;352;p10"/>
            <p:cNvGrpSpPr/>
            <p:nvPr/>
          </p:nvGrpSpPr>
          <p:grpSpPr>
            <a:xfrm rot="-5400000">
              <a:off x="-5996742" y="6129284"/>
              <a:ext cx="12323785" cy="303109"/>
              <a:chOff x="0" y="-38100"/>
              <a:chExt cx="4192415" cy="103114"/>
            </a:xfrm>
          </p:grpSpPr>
          <p:sp>
            <p:nvSpPr>
              <p:cNvPr id="353" name="Google Shape;353;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FFFFFF"/>
              </a:solidFill>
              <a:ln>
                <a:noFill/>
              </a:ln>
            </p:spPr>
            <p:txBody>
              <a:bodyPr/>
              <a:lstStyle/>
              <a:p>
                <a:endParaRPr lang="zh-TW" altLang="en-US"/>
              </a:p>
            </p:txBody>
          </p:sp>
          <p:sp>
            <p:nvSpPr>
              <p:cNvPr id="354" name="Google Shape;354;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5" name="Google Shape;355;p10"/>
            <p:cNvGrpSpPr/>
            <p:nvPr/>
          </p:nvGrpSpPr>
          <p:grpSpPr>
            <a:xfrm>
              <a:off x="316704" y="6949"/>
              <a:ext cx="11751261" cy="359872"/>
              <a:chOff x="0" y="-38100"/>
              <a:chExt cx="3997649" cy="122424"/>
            </a:xfrm>
          </p:grpSpPr>
          <p:sp>
            <p:nvSpPr>
              <p:cNvPr id="356" name="Google Shape;356;p10"/>
              <p:cNvSpPr/>
              <p:nvPr/>
            </p:nvSpPr>
            <p:spPr>
              <a:xfrm>
                <a:off x="0" y="0"/>
                <a:ext cx="3997649" cy="84324"/>
              </a:xfrm>
              <a:custGeom>
                <a:avLst/>
                <a:gdLst/>
                <a:ahLst/>
                <a:cxnLst/>
                <a:rect l="l" t="t" r="r" b="b"/>
                <a:pathLst>
                  <a:path w="3997649" h="84324" extrusionOk="0">
                    <a:moveTo>
                      <a:pt x="0" y="0"/>
                    </a:moveTo>
                    <a:lnTo>
                      <a:pt x="3997649" y="0"/>
                    </a:lnTo>
                    <a:lnTo>
                      <a:pt x="3997649" y="84324"/>
                    </a:lnTo>
                    <a:lnTo>
                      <a:pt x="0" y="84324"/>
                    </a:lnTo>
                    <a:close/>
                  </a:path>
                </a:pathLst>
              </a:custGeom>
              <a:solidFill>
                <a:srgbClr val="FFFFFF"/>
              </a:solidFill>
              <a:ln>
                <a:noFill/>
              </a:ln>
            </p:spPr>
            <p:txBody>
              <a:bodyPr/>
              <a:lstStyle/>
              <a:p>
                <a:endParaRPr lang="zh-TW" altLang="en-US"/>
              </a:p>
            </p:txBody>
          </p:sp>
          <p:sp>
            <p:nvSpPr>
              <p:cNvPr id="357" name="Google Shape;357;p10"/>
              <p:cNvSpPr txBox="1"/>
              <p:nvPr/>
            </p:nvSpPr>
            <p:spPr>
              <a:xfrm>
                <a:off x="0" y="-38100"/>
                <a:ext cx="3997649" cy="12242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8" name="Google Shape;358;p10"/>
            <p:cNvGrpSpPr/>
            <p:nvPr/>
          </p:nvGrpSpPr>
          <p:grpSpPr>
            <a:xfrm rot="-5400000">
              <a:off x="5850075" y="6129284"/>
              <a:ext cx="12323785" cy="303109"/>
              <a:chOff x="0" y="-38100"/>
              <a:chExt cx="4192415" cy="103114"/>
            </a:xfrm>
          </p:grpSpPr>
          <p:sp>
            <p:nvSpPr>
              <p:cNvPr id="359" name="Google Shape;359;p10"/>
              <p:cNvSpPr/>
              <p:nvPr/>
            </p:nvSpPr>
            <p:spPr>
              <a:xfrm>
                <a:off x="0" y="0"/>
                <a:ext cx="4192415" cy="65014"/>
              </a:xfrm>
              <a:custGeom>
                <a:avLst/>
                <a:gdLst/>
                <a:ahLst/>
                <a:cxnLst/>
                <a:rect l="l" t="t" r="r" b="b"/>
                <a:pathLst>
                  <a:path w="4192415" h="65014" extrusionOk="0">
                    <a:moveTo>
                      <a:pt x="0" y="0"/>
                    </a:moveTo>
                    <a:lnTo>
                      <a:pt x="4192415" y="0"/>
                    </a:lnTo>
                    <a:lnTo>
                      <a:pt x="4192415" y="65014"/>
                    </a:lnTo>
                    <a:lnTo>
                      <a:pt x="0" y="65014"/>
                    </a:lnTo>
                    <a:close/>
                  </a:path>
                </a:pathLst>
              </a:custGeom>
              <a:solidFill>
                <a:srgbClr val="939CCC"/>
              </a:solidFill>
              <a:ln>
                <a:noFill/>
              </a:ln>
            </p:spPr>
            <p:txBody>
              <a:bodyPr/>
              <a:lstStyle/>
              <a:p>
                <a:endParaRPr lang="zh-TW" altLang="en-US"/>
              </a:p>
            </p:txBody>
          </p:sp>
          <p:sp>
            <p:nvSpPr>
              <p:cNvPr id="360" name="Google Shape;360;p10"/>
              <p:cNvSpPr txBox="1"/>
              <p:nvPr/>
            </p:nvSpPr>
            <p:spPr>
              <a:xfrm>
                <a:off x="0" y="-38100"/>
                <a:ext cx="4192415" cy="103114"/>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1" name="Google Shape;361;p10"/>
            <p:cNvGrpSpPr/>
            <p:nvPr/>
          </p:nvGrpSpPr>
          <p:grpSpPr>
            <a:xfrm>
              <a:off x="0" y="-111997"/>
              <a:ext cx="12270299" cy="13828524"/>
              <a:chOff x="0" y="-38100"/>
              <a:chExt cx="4174220" cy="4704310"/>
            </a:xfrm>
          </p:grpSpPr>
          <p:sp>
            <p:nvSpPr>
              <p:cNvPr id="362" name="Google Shape;362;p10"/>
              <p:cNvSpPr/>
              <p:nvPr/>
            </p:nvSpPr>
            <p:spPr>
              <a:xfrm>
                <a:off x="0" y="0"/>
                <a:ext cx="4174220" cy="4666210"/>
              </a:xfrm>
              <a:custGeom>
                <a:avLst/>
                <a:gdLst/>
                <a:ahLst/>
                <a:cxnLst/>
                <a:rect l="l" t="t" r="r" b="b"/>
                <a:pathLst>
                  <a:path w="4174220" h="4666210" extrusionOk="0">
                    <a:moveTo>
                      <a:pt x="0" y="0"/>
                    </a:moveTo>
                    <a:lnTo>
                      <a:pt x="4174220" y="0"/>
                    </a:lnTo>
                    <a:lnTo>
                      <a:pt x="4174220" y="4666210"/>
                    </a:lnTo>
                    <a:lnTo>
                      <a:pt x="0" y="4666210"/>
                    </a:lnTo>
                    <a:close/>
                  </a:path>
                </a:pathLst>
              </a:custGeom>
              <a:solidFill>
                <a:srgbClr val="000000">
                  <a:alpha val="0"/>
                </a:srgbClr>
              </a:solidFill>
              <a:ln w="85725" cap="sq" cmpd="sng">
                <a:solidFill>
                  <a:srgbClr val="5067DC"/>
                </a:solidFill>
                <a:prstDash val="solid"/>
                <a:miter lim="8000"/>
                <a:headEnd type="none" w="sm" len="sm"/>
                <a:tailEnd type="none" w="sm" len="sm"/>
              </a:ln>
            </p:spPr>
            <p:txBody>
              <a:bodyPr/>
              <a:lstStyle/>
              <a:p>
                <a:endParaRPr lang="zh-TW" altLang="en-US"/>
              </a:p>
            </p:txBody>
          </p:sp>
          <p:sp>
            <p:nvSpPr>
              <p:cNvPr id="363" name="Google Shape;363;p10"/>
              <p:cNvSpPr txBox="1"/>
              <p:nvPr/>
            </p:nvSpPr>
            <p:spPr>
              <a:xfrm>
                <a:off x="0" y="-38100"/>
                <a:ext cx="4174220" cy="470431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sp>
        <p:nvSpPr>
          <p:cNvPr id="364" name="Google Shape;364;p10"/>
          <p:cNvSpPr/>
          <p:nvPr/>
        </p:nvSpPr>
        <p:spPr>
          <a:xfrm>
            <a:off x="2035547" y="3086100"/>
            <a:ext cx="4463787" cy="4114800"/>
          </a:xfrm>
          <a:custGeom>
            <a:avLst/>
            <a:gdLst/>
            <a:ahLst/>
            <a:cxnLst/>
            <a:rect l="l" t="t" r="r" b="b"/>
            <a:pathLst>
              <a:path w="4463787" h="4114800" extrusionOk="0">
                <a:moveTo>
                  <a:pt x="0" y="0"/>
                </a:moveTo>
                <a:lnTo>
                  <a:pt x="4463787" y="0"/>
                </a:lnTo>
                <a:lnTo>
                  <a:pt x="4463787" y="4114800"/>
                </a:lnTo>
                <a:lnTo>
                  <a:pt x="0" y="41148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365" name="Google Shape;365;p10"/>
          <p:cNvSpPr txBox="1"/>
          <p:nvPr/>
        </p:nvSpPr>
        <p:spPr>
          <a:xfrm>
            <a:off x="9342207" y="27195"/>
            <a:ext cx="6138223" cy="1556388"/>
          </a:xfrm>
          <a:prstGeom prst="rect">
            <a:avLst/>
          </a:prstGeom>
          <a:noFill/>
          <a:ln>
            <a:noFill/>
          </a:ln>
        </p:spPr>
        <p:txBody>
          <a:bodyPr spcFirstLastPara="1" wrap="square" lIns="0" tIns="0" rIns="0" bIns="0" anchor="t" anchorCtr="0">
            <a:spAutoFit/>
          </a:bodyPr>
          <a:lstStyle/>
          <a:p>
            <a:pPr marL="0" marR="0" lvl="0" indent="0" algn="l" rtl="0">
              <a:lnSpc>
                <a:spcPct val="140005"/>
              </a:lnSpc>
              <a:spcBef>
                <a:spcPts val="0"/>
              </a:spcBef>
              <a:spcAft>
                <a:spcPts val="0"/>
              </a:spcAft>
              <a:buNone/>
            </a:pPr>
            <a:r>
              <a:rPr lang="zh-TW" altLang="en-US" sz="7224" dirty="0">
                <a:solidFill>
                  <a:srgbClr val="5067DC"/>
                </a:solidFill>
                <a:latin typeface="Press Start 2P"/>
                <a:sym typeface="Press Start 2P"/>
              </a:rPr>
              <a:t>目錄</a:t>
            </a:r>
            <a:endParaRPr dirty="0"/>
          </a:p>
        </p:txBody>
      </p:sp>
      <p:grpSp>
        <p:nvGrpSpPr>
          <p:cNvPr id="366" name="Google Shape;366;p10"/>
          <p:cNvGrpSpPr/>
          <p:nvPr/>
        </p:nvGrpSpPr>
        <p:grpSpPr>
          <a:xfrm>
            <a:off x="15439797" y="399839"/>
            <a:ext cx="1205523" cy="826153"/>
            <a:chOff x="0" y="0"/>
            <a:chExt cx="1607364" cy="1101538"/>
          </a:xfrm>
        </p:grpSpPr>
        <p:sp>
          <p:nvSpPr>
            <p:cNvPr id="367" name="Google Shape;367;p10"/>
            <p:cNvSpPr/>
            <p:nvPr/>
          </p:nvSpPr>
          <p:spPr>
            <a:xfrm>
              <a:off x="803682"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368" name="Google Shape;368;p10"/>
            <p:cNvSpPr/>
            <p:nvPr/>
          </p:nvSpPr>
          <p:spPr>
            <a:xfrm>
              <a:off x="0" y="0"/>
              <a:ext cx="803682" cy="1101538"/>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369" name="Google Shape;369;p10"/>
          <p:cNvSpPr/>
          <p:nvPr/>
        </p:nvSpPr>
        <p:spPr>
          <a:xfrm>
            <a:off x="6499334" y="1288047"/>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0" name="Google Shape;370;p10"/>
          <p:cNvSpPr/>
          <p:nvPr/>
        </p:nvSpPr>
        <p:spPr>
          <a:xfrm>
            <a:off x="2035547" y="8884751"/>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1" name="Google Shape;371;p10"/>
          <p:cNvSpPr/>
          <p:nvPr/>
        </p:nvSpPr>
        <p:spPr>
          <a:xfrm>
            <a:off x="1028700" y="3086100"/>
            <a:ext cx="373250" cy="373549"/>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372" name="Google Shape;372;p10"/>
          <p:cNvSpPr/>
          <p:nvPr/>
        </p:nvSpPr>
        <p:spPr>
          <a:xfrm>
            <a:off x="2849054" y="807236"/>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606428" y="7923767"/>
            <a:ext cx="892675" cy="1147759"/>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txBox="1"/>
          <p:nvPr/>
        </p:nvSpPr>
        <p:spPr>
          <a:xfrm>
            <a:off x="9334873" y="1598189"/>
            <a:ext cx="554400" cy="5466600"/>
          </a:xfrm>
          <a:prstGeom prst="rect">
            <a:avLst/>
          </a:prstGeom>
          <a:noFill/>
          <a:ln>
            <a:noFill/>
          </a:ln>
        </p:spPr>
        <p:txBody>
          <a:bodyPr spcFirstLastPara="1" wrap="square" lIns="0" tIns="0" rIns="0" bIns="0" anchor="t" anchorCtr="0">
            <a:spAutoFit/>
          </a:bodyPr>
          <a:lstStyle/>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1</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2</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3</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4</a:t>
            </a:r>
            <a:endParaRPr/>
          </a:p>
          <a:p>
            <a:pPr marL="0" marR="0" lvl="0" indent="0" algn="ctr" rtl="0">
              <a:lnSpc>
                <a:spcPct val="185000"/>
              </a:lnSpc>
              <a:spcBef>
                <a:spcPts val="0"/>
              </a:spcBef>
              <a:spcAft>
                <a:spcPts val="0"/>
              </a:spcAft>
              <a:buNone/>
            </a:pPr>
            <a:r>
              <a:rPr lang="en-US" sz="4228" b="0" i="0" u="none" strike="noStrike" cap="none">
                <a:solidFill>
                  <a:srgbClr val="3A52CF"/>
                </a:solidFill>
                <a:latin typeface="Bungee"/>
                <a:ea typeface="Bungee"/>
                <a:cs typeface="Bungee"/>
                <a:sym typeface="Bungee"/>
              </a:rPr>
              <a:t>5</a:t>
            </a:r>
            <a:endParaRPr/>
          </a:p>
        </p:txBody>
      </p:sp>
      <p:sp>
        <p:nvSpPr>
          <p:cNvPr id="2" name="文字方塊 1">
            <a:extLst>
              <a:ext uri="{FF2B5EF4-FFF2-40B4-BE49-F238E27FC236}">
                <a16:creationId xmlns:a16="http://schemas.microsoft.com/office/drawing/2014/main" id="{42AF86AE-E8FC-BC67-E9EC-AB7658910EBB}"/>
              </a:ext>
            </a:extLst>
          </p:cNvPr>
          <p:cNvSpPr txBox="1"/>
          <p:nvPr/>
        </p:nvSpPr>
        <p:spPr>
          <a:xfrm>
            <a:off x="10621798" y="1989217"/>
            <a:ext cx="2483018" cy="769441"/>
          </a:xfrm>
          <a:prstGeom prst="rect">
            <a:avLst/>
          </a:prstGeom>
          <a:noFill/>
        </p:spPr>
        <p:txBody>
          <a:bodyPr wrap="square" rtlCol="0">
            <a:spAutoFit/>
          </a:bodyPr>
          <a:lstStyle/>
          <a:p>
            <a:r>
              <a:rPr lang="zh-TW" altLang="en-US" sz="4400" dirty="0">
                <a:solidFill>
                  <a:srgbClr val="3A52CF"/>
                </a:solidFill>
                <a:latin typeface="+mj-ea"/>
                <a:ea typeface="+mj-ea"/>
              </a:rPr>
              <a:t>賽前說明</a:t>
            </a:r>
          </a:p>
        </p:txBody>
      </p:sp>
      <p:sp>
        <p:nvSpPr>
          <p:cNvPr id="3" name="文字方塊 2">
            <a:extLst>
              <a:ext uri="{FF2B5EF4-FFF2-40B4-BE49-F238E27FC236}">
                <a16:creationId xmlns:a16="http://schemas.microsoft.com/office/drawing/2014/main" id="{CE74C9DD-1600-D371-D91A-9EAD96704E46}"/>
              </a:ext>
            </a:extLst>
          </p:cNvPr>
          <p:cNvSpPr txBox="1"/>
          <p:nvPr/>
        </p:nvSpPr>
        <p:spPr>
          <a:xfrm>
            <a:off x="10621798" y="3170900"/>
            <a:ext cx="2483018" cy="769441"/>
          </a:xfrm>
          <a:prstGeom prst="rect">
            <a:avLst/>
          </a:prstGeom>
          <a:noFill/>
        </p:spPr>
        <p:txBody>
          <a:bodyPr wrap="square" rtlCol="0">
            <a:spAutoFit/>
          </a:bodyPr>
          <a:lstStyle/>
          <a:p>
            <a:r>
              <a:rPr lang="zh-TW" altLang="en-US" sz="4400" dirty="0">
                <a:solidFill>
                  <a:srgbClr val="3A52CF"/>
                </a:solidFill>
                <a:latin typeface="+mj-ea"/>
                <a:ea typeface="+mj-ea"/>
              </a:rPr>
              <a:t>粗流</a:t>
            </a:r>
          </a:p>
        </p:txBody>
      </p:sp>
      <p:sp>
        <p:nvSpPr>
          <p:cNvPr id="4" name="文字方塊 3">
            <a:extLst>
              <a:ext uri="{FF2B5EF4-FFF2-40B4-BE49-F238E27FC236}">
                <a16:creationId xmlns:a16="http://schemas.microsoft.com/office/drawing/2014/main" id="{6F894A63-368E-C27B-E53C-8444A6969C9F}"/>
              </a:ext>
            </a:extLst>
          </p:cNvPr>
          <p:cNvSpPr txBox="1"/>
          <p:nvPr/>
        </p:nvSpPr>
        <p:spPr>
          <a:xfrm>
            <a:off x="10546313" y="5550228"/>
            <a:ext cx="2483018" cy="769441"/>
          </a:xfrm>
          <a:prstGeom prst="rect">
            <a:avLst/>
          </a:prstGeom>
          <a:noFill/>
        </p:spPr>
        <p:txBody>
          <a:bodyPr wrap="square" rtlCol="0">
            <a:spAutoFit/>
          </a:bodyPr>
          <a:lstStyle/>
          <a:p>
            <a:r>
              <a:rPr lang="zh-TW" altLang="en-US" sz="4400" dirty="0">
                <a:solidFill>
                  <a:srgbClr val="3A52CF"/>
                </a:solidFill>
                <a:latin typeface="+mj-ea"/>
                <a:ea typeface="+mj-ea"/>
              </a:rPr>
              <a:t>選秀大會</a:t>
            </a:r>
          </a:p>
        </p:txBody>
      </p:sp>
      <p:sp>
        <p:nvSpPr>
          <p:cNvPr id="5" name="文字方塊 4">
            <a:extLst>
              <a:ext uri="{FF2B5EF4-FFF2-40B4-BE49-F238E27FC236}">
                <a16:creationId xmlns:a16="http://schemas.microsoft.com/office/drawing/2014/main" id="{480A98A8-4C03-FA37-8081-838FA65AFC73}"/>
              </a:ext>
            </a:extLst>
          </p:cNvPr>
          <p:cNvSpPr txBox="1"/>
          <p:nvPr/>
        </p:nvSpPr>
        <p:spPr>
          <a:xfrm>
            <a:off x="10490144" y="6676866"/>
            <a:ext cx="3120701" cy="769441"/>
          </a:xfrm>
          <a:prstGeom prst="rect">
            <a:avLst/>
          </a:prstGeom>
          <a:noFill/>
        </p:spPr>
        <p:txBody>
          <a:bodyPr wrap="square" rtlCol="0">
            <a:spAutoFit/>
          </a:bodyPr>
          <a:lstStyle/>
          <a:p>
            <a:r>
              <a:rPr lang="zh-TW" altLang="en-US" sz="4400" dirty="0">
                <a:solidFill>
                  <a:srgbClr val="3A52CF"/>
                </a:solidFill>
                <a:latin typeface="+mj-ea"/>
                <a:ea typeface="+mj-ea"/>
              </a:rPr>
              <a:t>酒精障礙賽</a:t>
            </a:r>
          </a:p>
        </p:txBody>
      </p:sp>
      <p:sp>
        <p:nvSpPr>
          <p:cNvPr id="6" name="文字方塊 5">
            <a:extLst>
              <a:ext uri="{FF2B5EF4-FFF2-40B4-BE49-F238E27FC236}">
                <a16:creationId xmlns:a16="http://schemas.microsoft.com/office/drawing/2014/main" id="{0989CB7F-F7EB-92BE-608D-1C7F3FCF237E}"/>
              </a:ext>
            </a:extLst>
          </p:cNvPr>
          <p:cNvSpPr txBox="1"/>
          <p:nvPr/>
        </p:nvSpPr>
        <p:spPr>
          <a:xfrm>
            <a:off x="10546313" y="4297538"/>
            <a:ext cx="2483018" cy="769441"/>
          </a:xfrm>
          <a:prstGeom prst="rect">
            <a:avLst/>
          </a:prstGeom>
          <a:noFill/>
        </p:spPr>
        <p:txBody>
          <a:bodyPr wrap="square" rtlCol="0">
            <a:spAutoFit/>
          </a:bodyPr>
          <a:lstStyle/>
          <a:p>
            <a:r>
              <a:rPr lang="zh-TW" altLang="en-US" sz="4400" dirty="0">
                <a:solidFill>
                  <a:srgbClr val="3A52CF"/>
                </a:solidFill>
                <a:latin typeface="+mj-ea"/>
                <a:ea typeface="+mj-ea"/>
              </a:rPr>
              <a:t>賽前說明</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12"/>
        <p:cNvGrpSpPr/>
        <p:nvPr/>
      </p:nvGrpSpPr>
      <p:grpSpPr>
        <a:xfrm>
          <a:off x="0" y="0"/>
          <a:ext cx="0" cy="0"/>
          <a:chOff x="0" y="0"/>
          <a:chExt cx="0" cy="0"/>
        </a:xfrm>
      </p:grpSpPr>
      <p:grpSp>
        <p:nvGrpSpPr>
          <p:cNvPr id="1113" name="Google Shape;1113;p24"/>
          <p:cNvGrpSpPr/>
          <p:nvPr/>
        </p:nvGrpSpPr>
        <p:grpSpPr>
          <a:xfrm>
            <a:off x="0" y="-144661"/>
            <a:ext cx="18288000" cy="1036201"/>
            <a:chOff x="0" y="-38100"/>
            <a:chExt cx="4816593" cy="272909"/>
          </a:xfrm>
        </p:grpSpPr>
        <p:sp>
          <p:nvSpPr>
            <p:cNvPr id="1114" name="Google Shape;1114;p24"/>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15" name="Google Shape;1115;p24"/>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16" name="Google Shape;1116;p24"/>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72039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8" name="Google Shape;1118;p24"/>
          <p:cNvSpPr/>
          <p:nvPr/>
        </p:nvSpPr>
        <p:spPr>
          <a:xfrm>
            <a:off x="1337469" y="1742230"/>
            <a:ext cx="1550640" cy="1550640"/>
          </a:xfrm>
          <a:custGeom>
            <a:avLst/>
            <a:gdLst/>
            <a:ahLst/>
            <a:cxnLst/>
            <a:rect l="l" t="t" r="r" b="b"/>
            <a:pathLst>
              <a:path w="1550640" h="1550640" extrusionOk="0">
                <a:moveTo>
                  <a:pt x="0" y="0"/>
                </a:moveTo>
                <a:lnTo>
                  <a:pt x="1550641" y="0"/>
                </a:lnTo>
                <a:lnTo>
                  <a:pt x="1550641"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19" name="Google Shape;1119;p24"/>
          <p:cNvSpPr/>
          <p:nvPr/>
        </p:nvSpPr>
        <p:spPr>
          <a:xfrm>
            <a:off x="3392935" y="1742230"/>
            <a:ext cx="1550640" cy="1550640"/>
          </a:xfrm>
          <a:custGeom>
            <a:avLst/>
            <a:gdLst/>
            <a:ahLst/>
            <a:cxnLst/>
            <a:rect l="l" t="t" r="r" b="b"/>
            <a:pathLst>
              <a:path w="1550640" h="1550640" extrusionOk="0">
                <a:moveTo>
                  <a:pt x="0" y="0"/>
                </a:moveTo>
                <a:lnTo>
                  <a:pt x="1550640" y="0"/>
                </a:lnTo>
                <a:lnTo>
                  <a:pt x="1550640" y="1550641"/>
                </a:lnTo>
                <a:lnTo>
                  <a:pt x="0" y="1550641"/>
                </a:lnTo>
                <a:lnTo>
                  <a:pt x="0" y="0"/>
                </a:lnTo>
                <a:close/>
              </a:path>
            </a:pathLst>
          </a:custGeom>
          <a:blipFill rotWithShape="1">
            <a:blip r:embed="rId3">
              <a:alphaModFix/>
            </a:blip>
            <a:stretch>
              <a:fillRect/>
            </a:stretch>
          </a:blipFill>
          <a:ln>
            <a:noFill/>
          </a:ln>
        </p:spPr>
        <p:txBody>
          <a:bodyPr/>
          <a:lstStyle/>
          <a:p>
            <a:endParaRPr lang="zh-TW" altLang="en-US"/>
          </a:p>
        </p:txBody>
      </p:sp>
      <p:grpSp>
        <p:nvGrpSpPr>
          <p:cNvPr id="1120" name="Google Shape;1120;p24"/>
          <p:cNvGrpSpPr/>
          <p:nvPr/>
        </p:nvGrpSpPr>
        <p:grpSpPr>
          <a:xfrm>
            <a:off x="0" y="5286561"/>
            <a:ext cx="18288000" cy="5143500"/>
            <a:chOff x="0" y="0"/>
            <a:chExt cx="24384000" cy="6858000"/>
          </a:xfrm>
        </p:grpSpPr>
        <p:sp>
          <p:nvSpPr>
            <p:cNvPr id="1121" name="Google Shape;1121;p2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22" name="Google Shape;1122;p24"/>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4">
                <a:alphaModFix/>
              </a:blip>
              <a:stretch>
                <a:fillRect/>
              </a:stretch>
            </a:blipFill>
            <a:ln>
              <a:noFill/>
            </a:ln>
          </p:spPr>
          <p:txBody>
            <a:bodyPr/>
            <a:lstStyle/>
            <a:p>
              <a:endParaRPr lang="zh-TW" altLang="en-US"/>
            </a:p>
          </p:txBody>
        </p:sp>
      </p:grpSp>
      <p:sp>
        <p:nvSpPr>
          <p:cNvPr id="1123" name="Google Shape;1123;p24"/>
          <p:cNvSpPr txBox="1"/>
          <p:nvPr/>
        </p:nvSpPr>
        <p:spPr>
          <a:xfrm>
            <a:off x="1108916" y="4894224"/>
            <a:ext cx="6622511" cy="4358411"/>
          </a:xfrm>
          <a:prstGeom prst="rect">
            <a:avLst/>
          </a:prstGeom>
          <a:noFill/>
          <a:ln>
            <a:noFill/>
          </a:ln>
        </p:spPr>
        <p:txBody>
          <a:bodyPr spcFirstLastPara="1" wrap="square" lIns="0" tIns="0" rIns="0" bIns="0" anchor="t" anchorCtr="0">
            <a:spAutoFit/>
          </a:bodyPr>
          <a:lstStyle/>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GAME</a:t>
            </a:r>
            <a:endParaRPr/>
          </a:p>
          <a:p>
            <a:pPr marL="0" marR="0" lvl="0" indent="0" algn="l" rtl="0">
              <a:lnSpc>
                <a:spcPct val="139995"/>
              </a:lnSpc>
              <a:spcBef>
                <a:spcPts val="0"/>
              </a:spcBef>
              <a:spcAft>
                <a:spcPts val="0"/>
              </a:spcAft>
              <a:buNone/>
            </a:pPr>
            <a:r>
              <a:rPr lang="en-US" sz="12534" b="0" i="0" u="none" strike="noStrike" cap="none">
                <a:solidFill>
                  <a:srgbClr val="5067DC"/>
                </a:solidFill>
                <a:latin typeface="Press Start 2P"/>
                <a:ea typeface="Press Start 2P"/>
                <a:cs typeface="Press Start 2P"/>
                <a:sym typeface="Press Start 2P"/>
              </a:rPr>
              <a:t>OVER</a:t>
            </a:r>
            <a:endParaRPr/>
          </a:p>
        </p:txBody>
      </p:sp>
      <p:sp>
        <p:nvSpPr>
          <p:cNvPr id="1124" name="Google Shape;1124;p24"/>
          <p:cNvSpPr txBox="1"/>
          <p:nvPr/>
        </p:nvSpPr>
        <p:spPr>
          <a:xfrm>
            <a:off x="12307616" y="1504105"/>
            <a:ext cx="9998617" cy="4369741"/>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GAME</a:t>
            </a:r>
            <a:endParaRPr/>
          </a:p>
          <a:p>
            <a:pPr marL="0" marR="0" lvl="0" indent="0" algn="ctr" rtl="0">
              <a:lnSpc>
                <a:spcPct val="140006"/>
              </a:lnSpc>
              <a:spcBef>
                <a:spcPts val="0"/>
              </a:spcBef>
              <a:spcAft>
                <a:spcPts val="0"/>
              </a:spcAft>
              <a:buNone/>
            </a:pPr>
            <a:r>
              <a:rPr lang="en-US" sz="12533" b="0" i="0" u="none" strike="noStrike" cap="none">
                <a:solidFill>
                  <a:srgbClr val="5067DC"/>
                </a:solidFill>
                <a:latin typeface="Press Start 2P"/>
                <a:ea typeface="Press Start 2P"/>
                <a:cs typeface="Press Start 2P"/>
                <a:sym typeface="Press Start 2P"/>
              </a:rPr>
              <a:t>OVER</a:t>
            </a:r>
            <a:endParaRPr/>
          </a:p>
        </p:txBody>
      </p:sp>
      <p:sp>
        <p:nvSpPr>
          <p:cNvPr id="1125" name="Google Shape;1125;p24"/>
          <p:cNvSpPr/>
          <p:nvPr/>
        </p:nvSpPr>
        <p:spPr>
          <a:xfrm>
            <a:off x="12820068" y="4440392"/>
            <a:ext cx="1844914" cy="1613461"/>
          </a:xfrm>
          <a:custGeom>
            <a:avLst/>
            <a:gdLst/>
            <a:ahLst/>
            <a:cxnLst/>
            <a:rect l="l" t="t" r="r" b="b"/>
            <a:pathLst>
              <a:path w="1844914" h="1613461" extrusionOk="0">
                <a:moveTo>
                  <a:pt x="0" y="0"/>
                </a:moveTo>
                <a:lnTo>
                  <a:pt x="1844914" y="0"/>
                </a:lnTo>
                <a:lnTo>
                  <a:pt x="1844914" y="1613461"/>
                </a:lnTo>
                <a:lnTo>
                  <a:pt x="0" y="161346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26" name="Google Shape;1126;p24"/>
          <p:cNvSpPr/>
          <p:nvPr/>
        </p:nvSpPr>
        <p:spPr>
          <a:xfrm>
            <a:off x="13182484"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7" name="Google Shape;1127;p24"/>
          <p:cNvSpPr/>
          <p:nvPr/>
        </p:nvSpPr>
        <p:spPr>
          <a:xfrm>
            <a:off x="15223955" y="7629601"/>
            <a:ext cx="1519132" cy="1628699"/>
          </a:xfrm>
          <a:custGeom>
            <a:avLst/>
            <a:gdLst/>
            <a:ahLst/>
            <a:cxnLst/>
            <a:rect l="l" t="t" r="r" b="b"/>
            <a:pathLst>
              <a:path w="1519132" h="1628699" extrusionOk="0">
                <a:moveTo>
                  <a:pt x="0" y="0"/>
                </a:moveTo>
                <a:lnTo>
                  <a:pt x="1519132" y="0"/>
                </a:lnTo>
                <a:lnTo>
                  <a:pt x="1519132"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28" name="Google Shape;1128;p24"/>
          <p:cNvSpPr/>
          <p:nvPr/>
        </p:nvSpPr>
        <p:spPr>
          <a:xfrm>
            <a:off x="17265427" y="7629601"/>
            <a:ext cx="1519132" cy="1628699"/>
          </a:xfrm>
          <a:custGeom>
            <a:avLst/>
            <a:gdLst/>
            <a:ahLst/>
            <a:cxnLst/>
            <a:rect l="l" t="t" r="r" b="b"/>
            <a:pathLst>
              <a:path w="1519132" h="1628699" extrusionOk="0">
                <a:moveTo>
                  <a:pt x="0" y="0"/>
                </a:moveTo>
                <a:lnTo>
                  <a:pt x="1519131" y="0"/>
                </a:lnTo>
                <a:lnTo>
                  <a:pt x="1519131" y="1628699"/>
                </a:lnTo>
                <a:lnTo>
                  <a:pt x="0" y="1628699"/>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1129" name="Google Shape;1129;p24"/>
          <p:cNvGrpSpPr/>
          <p:nvPr/>
        </p:nvGrpSpPr>
        <p:grpSpPr>
          <a:xfrm>
            <a:off x="8250998" y="8470054"/>
            <a:ext cx="2283070" cy="519564"/>
            <a:chOff x="0" y="0"/>
            <a:chExt cx="3044093" cy="692752"/>
          </a:xfrm>
        </p:grpSpPr>
        <p:sp>
          <p:nvSpPr>
            <p:cNvPr id="1130" name="Google Shape;1130;p24"/>
            <p:cNvSpPr/>
            <p:nvPr/>
          </p:nvSpPr>
          <p:spPr>
            <a:xfrm>
              <a:off x="0"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1" name="Google Shape;1131;p24"/>
            <p:cNvSpPr/>
            <p:nvPr/>
          </p:nvSpPr>
          <p:spPr>
            <a:xfrm>
              <a:off x="1175989"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sp>
          <p:nvSpPr>
            <p:cNvPr id="1132" name="Google Shape;1132;p24"/>
            <p:cNvSpPr/>
            <p:nvPr/>
          </p:nvSpPr>
          <p:spPr>
            <a:xfrm>
              <a:off x="2351341" y="0"/>
              <a:ext cx="692752" cy="692752"/>
            </a:xfrm>
            <a:custGeom>
              <a:avLst/>
              <a:gdLst/>
              <a:ahLst/>
              <a:cxnLst/>
              <a:rect l="l" t="t" r="r" b="b"/>
              <a:pathLst>
                <a:path w="6350000" h="6350000" extrusionOk="0">
                  <a:moveTo>
                    <a:pt x="6350000" y="2268220"/>
                  </a:moveTo>
                  <a:lnTo>
                    <a:pt x="6350000" y="4083050"/>
                  </a:lnTo>
                  <a:lnTo>
                    <a:pt x="6141720" y="4083050"/>
                  </a:lnTo>
                  <a:lnTo>
                    <a:pt x="6141720" y="4536440"/>
                  </a:lnTo>
                  <a:lnTo>
                    <a:pt x="5681980" y="4536440"/>
                  </a:lnTo>
                  <a:lnTo>
                    <a:pt x="5681980" y="4989830"/>
                  </a:lnTo>
                  <a:lnTo>
                    <a:pt x="5242560" y="4989830"/>
                  </a:lnTo>
                  <a:lnTo>
                    <a:pt x="5242560" y="5443220"/>
                  </a:lnTo>
                  <a:lnTo>
                    <a:pt x="4820920" y="5443220"/>
                  </a:lnTo>
                  <a:lnTo>
                    <a:pt x="4820920" y="5896610"/>
                  </a:lnTo>
                  <a:lnTo>
                    <a:pt x="4196080" y="5896610"/>
                  </a:lnTo>
                  <a:lnTo>
                    <a:pt x="4196080" y="6350000"/>
                  </a:lnTo>
                  <a:lnTo>
                    <a:pt x="2119630" y="6350000"/>
                  </a:lnTo>
                  <a:lnTo>
                    <a:pt x="2119630" y="5896610"/>
                  </a:lnTo>
                  <a:lnTo>
                    <a:pt x="1494790" y="5896610"/>
                  </a:lnTo>
                  <a:lnTo>
                    <a:pt x="1494790" y="5443220"/>
                  </a:lnTo>
                  <a:lnTo>
                    <a:pt x="1073150" y="5443220"/>
                  </a:lnTo>
                  <a:lnTo>
                    <a:pt x="1073150" y="4989830"/>
                  </a:lnTo>
                  <a:lnTo>
                    <a:pt x="633730" y="4989830"/>
                  </a:lnTo>
                  <a:lnTo>
                    <a:pt x="633730" y="4536440"/>
                  </a:lnTo>
                  <a:lnTo>
                    <a:pt x="208280" y="4536440"/>
                  </a:lnTo>
                  <a:lnTo>
                    <a:pt x="208280" y="4083050"/>
                  </a:lnTo>
                  <a:lnTo>
                    <a:pt x="0" y="4083050"/>
                  </a:lnTo>
                  <a:lnTo>
                    <a:pt x="0" y="2268220"/>
                  </a:lnTo>
                  <a:lnTo>
                    <a:pt x="208280" y="2268220"/>
                  </a:lnTo>
                  <a:lnTo>
                    <a:pt x="208280" y="1814830"/>
                  </a:lnTo>
                  <a:lnTo>
                    <a:pt x="633730" y="1814830"/>
                  </a:lnTo>
                  <a:lnTo>
                    <a:pt x="633730" y="1361440"/>
                  </a:lnTo>
                  <a:lnTo>
                    <a:pt x="1073150" y="1361440"/>
                  </a:lnTo>
                  <a:lnTo>
                    <a:pt x="1073150" y="906780"/>
                  </a:lnTo>
                  <a:lnTo>
                    <a:pt x="1494790" y="906780"/>
                  </a:lnTo>
                  <a:lnTo>
                    <a:pt x="1494790" y="453390"/>
                  </a:lnTo>
                  <a:lnTo>
                    <a:pt x="2119630" y="453390"/>
                  </a:lnTo>
                  <a:lnTo>
                    <a:pt x="2119630" y="0"/>
                  </a:lnTo>
                  <a:lnTo>
                    <a:pt x="4197350" y="0"/>
                  </a:lnTo>
                  <a:lnTo>
                    <a:pt x="4197350" y="453390"/>
                  </a:lnTo>
                  <a:lnTo>
                    <a:pt x="4822190" y="453390"/>
                  </a:lnTo>
                  <a:lnTo>
                    <a:pt x="4822190" y="906780"/>
                  </a:lnTo>
                  <a:lnTo>
                    <a:pt x="5243830" y="906780"/>
                  </a:lnTo>
                  <a:lnTo>
                    <a:pt x="5243830" y="1360170"/>
                  </a:lnTo>
                  <a:lnTo>
                    <a:pt x="5683250" y="1360170"/>
                  </a:lnTo>
                  <a:lnTo>
                    <a:pt x="5683250" y="1813560"/>
                  </a:lnTo>
                  <a:lnTo>
                    <a:pt x="6142990" y="1813560"/>
                  </a:lnTo>
                  <a:lnTo>
                    <a:pt x="6142990" y="2266950"/>
                  </a:lnTo>
                  <a:lnTo>
                    <a:pt x="6350000" y="2266950"/>
                  </a:lnTo>
                  <a:close/>
                </a:path>
              </a:pathLst>
            </a:custGeom>
            <a:solidFill>
              <a:srgbClr val="5067DC"/>
            </a:solidFill>
            <a:ln>
              <a:noFill/>
            </a:ln>
          </p:spPr>
          <p:txBody>
            <a:bodyPr/>
            <a:lstStyle/>
            <a:p>
              <a:endParaRPr lang="zh-TW" altLang="en-US"/>
            </a:p>
          </p:txBody>
        </p:sp>
      </p:grpSp>
      <p:grpSp>
        <p:nvGrpSpPr>
          <p:cNvPr id="1133" name="Google Shape;1133;p24"/>
          <p:cNvGrpSpPr/>
          <p:nvPr/>
        </p:nvGrpSpPr>
        <p:grpSpPr>
          <a:xfrm>
            <a:off x="12124528" y="205548"/>
            <a:ext cx="3758237" cy="499494"/>
            <a:chOff x="0" y="0"/>
            <a:chExt cx="5010983" cy="665993"/>
          </a:xfrm>
        </p:grpSpPr>
        <p:sp>
          <p:nvSpPr>
            <p:cNvPr id="1134" name="Google Shape;1134;p24"/>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1135" name="Google Shape;1135;p24"/>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6" name="Google Shape;1136;p24"/>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7" name="Google Shape;1137;p24"/>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38" name="Google Shape;1138;p24"/>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1139" name="Google Shape;1139;p24"/>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143"/>
        <p:cNvGrpSpPr/>
        <p:nvPr/>
      </p:nvGrpSpPr>
      <p:grpSpPr>
        <a:xfrm>
          <a:off x="0" y="0"/>
          <a:ext cx="0" cy="0"/>
          <a:chOff x="0" y="0"/>
          <a:chExt cx="0" cy="0"/>
        </a:xfrm>
      </p:grpSpPr>
      <p:grpSp>
        <p:nvGrpSpPr>
          <p:cNvPr id="1144" name="Google Shape;1144;p25"/>
          <p:cNvGrpSpPr/>
          <p:nvPr/>
        </p:nvGrpSpPr>
        <p:grpSpPr>
          <a:xfrm>
            <a:off x="0" y="-144661"/>
            <a:ext cx="18288000" cy="1036201"/>
            <a:chOff x="0" y="-38100"/>
            <a:chExt cx="4816593" cy="272909"/>
          </a:xfrm>
        </p:grpSpPr>
        <p:sp>
          <p:nvSpPr>
            <p:cNvPr id="1145" name="Google Shape;1145;p25"/>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146" name="Google Shape;1146;p25"/>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47" name="Google Shape;1147;p25"/>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5"/>
          <p:cNvSpPr txBox="1"/>
          <p:nvPr/>
        </p:nvSpPr>
        <p:spPr>
          <a:xfrm>
            <a:off x="653827" y="-1317251"/>
            <a:ext cx="108771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p>
        </p:txBody>
      </p:sp>
      <p:grpSp>
        <p:nvGrpSpPr>
          <p:cNvPr id="1149" name="Google Shape;1149;p25"/>
          <p:cNvGrpSpPr/>
          <p:nvPr/>
        </p:nvGrpSpPr>
        <p:grpSpPr>
          <a:xfrm>
            <a:off x="0" y="5286561"/>
            <a:ext cx="18288000" cy="5143500"/>
            <a:chOff x="0" y="0"/>
            <a:chExt cx="24384000" cy="6858000"/>
          </a:xfrm>
        </p:grpSpPr>
        <p:sp>
          <p:nvSpPr>
            <p:cNvPr id="1150" name="Google Shape;1150;p25"/>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151" name="Google Shape;1151;p25"/>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152" name="Google Shape;1152;p25"/>
          <p:cNvGrpSpPr/>
          <p:nvPr/>
        </p:nvGrpSpPr>
        <p:grpSpPr>
          <a:xfrm>
            <a:off x="653827" y="8146164"/>
            <a:ext cx="1213817" cy="1112135"/>
            <a:chOff x="0" y="0"/>
            <a:chExt cx="1618422" cy="1482848"/>
          </a:xfrm>
        </p:grpSpPr>
        <p:grpSp>
          <p:nvGrpSpPr>
            <p:cNvPr id="1153" name="Google Shape;1153;p25"/>
            <p:cNvGrpSpPr/>
            <p:nvPr/>
          </p:nvGrpSpPr>
          <p:grpSpPr>
            <a:xfrm>
              <a:off x="369200" y="0"/>
              <a:ext cx="880022" cy="880022"/>
              <a:chOff x="0" y="0"/>
              <a:chExt cx="812800" cy="812800"/>
            </a:xfrm>
          </p:grpSpPr>
          <p:sp>
            <p:nvSpPr>
              <p:cNvPr id="1154" name="Google Shape;11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56" name="Google Shape;115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#5067DC</a:t>
              </a:r>
              <a:endParaRPr/>
            </a:p>
          </p:txBody>
        </p:sp>
      </p:grpSp>
      <p:grpSp>
        <p:nvGrpSpPr>
          <p:cNvPr id="1157" name="Google Shape;1157;p25"/>
          <p:cNvGrpSpPr/>
          <p:nvPr/>
        </p:nvGrpSpPr>
        <p:grpSpPr>
          <a:xfrm>
            <a:off x="2129658" y="8146164"/>
            <a:ext cx="1213817" cy="1112135"/>
            <a:chOff x="0" y="0"/>
            <a:chExt cx="1618422" cy="1482848"/>
          </a:xfrm>
        </p:grpSpPr>
        <p:grpSp>
          <p:nvGrpSpPr>
            <p:cNvPr id="1158" name="Google Shape;1158;p25"/>
            <p:cNvGrpSpPr/>
            <p:nvPr/>
          </p:nvGrpSpPr>
          <p:grpSpPr>
            <a:xfrm>
              <a:off x="369200" y="0"/>
              <a:ext cx="880022" cy="880022"/>
              <a:chOff x="0" y="0"/>
              <a:chExt cx="812800" cy="812800"/>
            </a:xfrm>
          </p:grpSpPr>
          <p:sp>
            <p:nvSpPr>
              <p:cNvPr id="1159" name="Google Shape;1159;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98A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1" name="Google Shape;1161;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#98A4E4</a:t>
              </a:r>
              <a:endParaRPr/>
            </a:p>
          </p:txBody>
        </p:sp>
      </p:grpSp>
      <p:grpSp>
        <p:nvGrpSpPr>
          <p:cNvPr id="1162" name="Google Shape;1162;p25"/>
          <p:cNvGrpSpPr/>
          <p:nvPr/>
        </p:nvGrpSpPr>
        <p:grpSpPr>
          <a:xfrm>
            <a:off x="3610174" y="8146164"/>
            <a:ext cx="1213817" cy="1112135"/>
            <a:chOff x="0" y="0"/>
            <a:chExt cx="1618422" cy="1482848"/>
          </a:xfrm>
        </p:grpSpPr>
        <p:grpSp>
          <p:nvGrpSpPr>
            <p:cNvPr id="1163" name="Google Shape;1163;p25"/>
            <p:cNvGrpSpPr/>
            <p:nvPr/>
          </p:nvGrpSpPr>
          <p:grpSpPr>
            <a:xfrm>
              <a:off x="369200" y="0"/>
              <a:ext cx="880022" cy="880022"/>
              <a:chOff x="0" y="0"/>
              <a:chExt cx="812800" cy="812800"/>
            </a:xfrm>
          </p:grpSpPr>
          <p:sp>
            <p:nvSpPr>
              <p:cNvPr id="1164" name="Google Shape;116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C4C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5"/>
              <p:cNvSpPr txBox="1"/>
              <p:nvPr/>
            </p:nvSpPr>
            <p:spPr>
              <a:xfrm>
                <a:off x="76200" y="171450"/>
                <a:ext cx="660400" cy="565150"/>
              </a:xfrm>
              <a:prstGeom prst="rect">
                <a:avLst/>
              </a:prstGeom>
              <a:noFill/>
              <a:ln>
                <a:noFill/>
              </a:ln>
            </p:spPr>
            <p:txBody>
              <a:bodyPr spcFirstLastPara="1" wrap="square" lIns="36950" tIns="36950" rIns="36950" bIns="36950" anchor="ctr" anchorCtr="0">
                <a:noAutofit/>
              </a:bodyPr>
              <a:lstStyle/>
              <a:p>
                <a:pPr marL="0" marR="0" lvl="0" indent="0" algn="ctr" rtl="0">
                  <a:lnSpc>
                    <a:spcPct val="46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66" name="Google Shape;1166;p25"/>
            <p:cNvSpPr txBox="1"/>
            <p:nvPr/>
          </p:nvSpPr>
          <p:spPr>
            <a:xfrm>
              <a:off x="0" y="987972"/>
              <a:ext cx="1618422" cy="494876"/>
            </a:xfrm>
            <a:prstGeom prst="rect">
              <a:avLst/>
            </a:prstGeom>
            <a:noFill/>
            <a:ln>
              <a:noFill/>
            </a:ln>
          </p:spPr>
          <p:txBody>
            <a:bodyPr spcFirstLastPara="1" wrap="square" lIns="0" tIns="0" rIns="0" bIns="0" anchor="t" anchorCtr="0">
              <a:spAutoFit/>
            </a:bodyPr>
            <a:lstStyle/>
            <a:p>
              <a:pPr marL="0" marR="0" lvl="1" indent="0" algn="ctr" rtl="0">
                <a:lnSpc>
                  <a:spcPct val="167000"/>
                </a:lnSpc>
                <a:spcBef>
                  <a:spcPts val="0"/>
                </a:spcBef>
                <a:spcAft>
                  <a:spcPts val="0"/>
                </a:spcAft>
                <a:buNone/>
              </a:pPr>
              <a:r>
                <a:rPr lang="en-US" sz="2000" b="0" i="0" u="none" strike="noStrike" cap="none">
                  <a:solidFill>
                    <a:srgbClr val="000000"/>
                  </a:solidFill>
                  <a:latin typeface="Roboto Mono"/>
                  <a:ea typeface="Roboto Mono"/>
                  <a:cs typeface="Roboto Mono"/>
                  <a:sym typeface="Roboto Mono"/>
                </a:rPr>
                <a:t>#C4CDFE</a:t>
              </a:r>
              <a:endParaRPr/>
            </a:p>
          </p:txBody>
        </p:sp>
      </p:grpSp>
      <p:sp>
        <p:nvSpPr>
          <p:cNvPr id="1167" name="Google Shape;1167;p25"/>
          <p:cNvSpPr txBox="1"/>
          <p:nvPr/>
        </p:nvSpPr>
        <p:spPr>
          <a:xfrm>
            <a:off x="833913" y="7152795"/>
            <a:ext cx="2776261" cy="657497"/>
          </a:xfrm>
          <a:prstGeom prst="rect">
            <a:avLst/>
          </a:prstGeom>
          <a:noFill/>
          <a:ln>
            <a:noFill/>
          </a:ln>
        </p:spPr>
        <p:txBody>
          <a:bodyPr spcFirstLastPara="1" wrap="square" lIns="0" tIns="0" rIns="0" bIns="0" anchor="t" anchorCtr="0">
            <a:spAutoFit/>
          </a:bodyPr>
          <a:lstStyle/>
          <a:p>
            <a:pPr marL="0" marR="0" lvl="0" indent="0" algn="l" rtl="0">
              <a:lnSpc>
                <a:spcPct val="167026"/>
              </a:lnSpc>
              <a:spcBef>
                <a:spcPts val="0"/>
              </a:spcBef>
              <a:spcAft>
                <a:spcPts val="0"/>
              </a:spcAft>
              <a:buNone/>
            </a:pPr>
            <a:r>
              <a:rPr lang="en-US" sz="3336" b="0" i="0" u="none" strike="noStrike" cap="none">
                <a:solidFill>
                  <a:srgbClr val="3A52CF"/>
                </a:solidFill>
                <a:latin typeface="Press Start 2P"/>
                <a:ea typeface="Press Start 2P"/>
                <a:cs typeface="Press Start 2P"/>
                <a:sym typeface="Press Start 2P"/>
              </a:rPr>
              <a:t>COLORS</a:t>
            </a:r>
            <a:endParaRPr/>
          </a:p>
        </p:txBody>
      </p:sp>
      <p:sp>
        <p:nvSpPr>
          <p:cNvPr id="1168" name="Google Shape;1168;p25"/>
          <p:cNvSpPr txBox="1"/>
          <p:nvPr/>
        </p:nvSpPr>
        <p:spPr>
          <a:xfrm>
            <a:off x="833913" y="5790831"/>
            <a:ext cx="3444051" cy="814070"/>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None/>
            </a:pPr>
            <a:r>
              <a:rPr lang="en-US" sz="2000" b="1" i="0" u="none" strike="noStrike" cap="none">
                <a:solidFill>
                  <a:srgbClr val="000000"/>
                </a:solidFill>
                <a:latin typeface="Roboto Mono"/>
                <a:ea typeface="Roboto Mono"/>
                <a:cs typeface="Roboto Mono"/>
                <a:sym typeface="Roboto Mono"/>
              </a:rPr>
              <a:t>You can find these fonts online too.</a:t>
            </a:r>
            <a:endParaRPr/>
          </a:p>
        </p:txBody>
      </p:sp>
      <p:sp>
        <p:nvSpPr>
          <p:cNvPr id="1169" name="Google Shape;1169;p25"/>
          <p:cNvSpPr txBox="1"/>
          <p:nvPr/>
        </p:nvSpPr>
        <p:spPr>
          <a:xfrm>
            <a:off x="833913" y="2882367"/>
            <a:ext cx="3143299" cy="468757"/>
          </a:xfrm>
          <a:prstGeom prst="rect">
            <a:avLst/>
          </a:prstGeom>
          <a:noFill/>
          <a:ln>
            <a:noFill/>
          </a:ln>
        </p:spPr>
        <p:txBody>
          <a:bodyPr spcFirstLastPara="1" wrap="square" lIns="0" tIns="0" rIns="0" bIns="0" anchor="t" anchorCtr="0">
            <a:spAutoFit/>
          </a:bodyPr>
          <a:lstStyle/>
          <a:p>
            <a:pPr marL="0" marR="0" lvl="0"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Titles :</a:t>
            </a:r>
            <a:endParaRPr/>
          </a:p>
        </p:txBody>
      </p:sp>
      <p:sp>
        <p:nvSpPr>
          <p:cNvPr id="1170" name="Google Shape;1170;p25"/>
          <p:cNvSpPr txBox="1"/>
          <p:nvPr/>
        </p:nvSpPr>
        <p:spPr>
          <a:xfrm>
            <a:off x="833913" y="3316145"/>
            <a:ext cx="3143299"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Press Start 2P</a:t>
            </a:r>
            <a:endParaRPr/>
          </a:p>
        </p:txBody>
      </p:sp>
      <p:sp>
        <p:nvSpPr>
          <p:cNvPr id="1171" name="Google Shape;1171;p25"/>
          <p:cNvSpPr txBox="1"/>
          <p:nvPr/>
        </p:nvSpPr>
        <p:spPr>
          <a:xfrm>
            <a:off x="833913" y="378874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Headers :</a:t>
            </a:r>
            <a:endParaRPr/>
          </a:p>
        </p:txBody>
      </p:sp>
      <p:sp>
        <p:nvSpPr>
          <p:cNvPr id="1172" name="Google Shape;1172;p25"/>
          <p:cNvSpPr txBox="1"/>
          <p:nvPr/>
        </p:nvSpPr>
        <p:spPr>
          <a:xfrm>
            <a:off x="833913" y="4203475"/>
            <a:ext cx="3805306"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3" name="Google Shape;1173;p25"/>
          <p:cNvSpPr txBox="1"/>
          <p:nvPr/>
        </p:nvSpPr>
        <p:spPr>
          <a:xfrm>
            <a:off x="833913" y="4676078"/>
            <a:ext cx="3143299" cy="468757"/>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Bungee"/>
                <a:ea typeface="Bungee"/>
                <a:cs typeface="Bungee"/>
                <a:sym typeface="Bungee"/>
              </a:rPr>
              <a:t>Body Copy :</a:t>
            </a:r>
            <a:endParaRPr/>
          </a:p>
        </p:txBody>
      </p:sp>
      <p:sp>
        <p:nvSpPr>
          <p:cNvPr id="1174" name="Google Shape;1174;p25"/>
          <p:cNvSpPr txBox="1"/>
          <p:nvPr/>
        </p:nvSpPr>
        <p:spPr>
          <a:xfrm>
            <a:off x="833913" y="5109856"/>
            <a:ext cx="4293101" cy="421132"/>
          </a:xfrm>
          <a:prstGeom prst="rect">
            <a:avLst/>
          </a:prstGeom>
          <a:noFill/>
          <a:ln>
            <a:noFill/>
          </a:ln>
        </p:spPr>
        <p:txBody>
          <a:bodyPr spcFirstLastPara="1" wrap="square" lIns="0" tIns="0" rIns="0" bIns="0" anchor="t" anchorCtr="0">
            <a:spAutoFit/>
          </a:bodyPr>
          <a:lstStyle/>
          <a:p>
            <a:pPr marL="0" marR="0" lvl="1" indent="0" algn="l" rtl="0">
              <a:lnSpc>
                <a:spcPct val="167030"/>
              </a:lnSpc>
              <a:spcBef>
                <a:spcPts val="0"/>
              </a:spcBef>
              <a:spcAft>
                <a:spcPts val="0"/>
              </a:spcAft>
              <a:buNone/>
            </a:pPr>
            <a:r>
              <a:rPr lang="en-US" sz="2199" b="0" i="0" u="none" strike="noStrike" cap="none">
                <a:solidFill>
                  <a:srgbClr val="000000"/>
                </a:solidFill>
                <a:latin typeface="Roboto Mono"/>
                <a:ea typeface="Roboto Mono"/>
                <a:cs typeface="Roboto Mono"/>
                <a:sym typeface="Roboto Mono"/>
              </a:rPr>
              <a:t>Roboto Mono</a:t>
            </a:r>
            <a:endParaRPr/>
          </a:p>
        </p:txBody>
      </p:sp>
      <p:sp>
        <p:nvSpPr>
          <p:cNvPr id="1175" name="Google Shape;1175;p25"/>
          <p:cNvSpPr txBox="1"/>
          <p:nvPr/>
        </p:nvSpPr>
        <p:spPr>
          <a:xfrm>
            <a:off x="833913" y="1752147"/>
            <a:ext cx="5278595" cy="863520"/>
          </a:xfrm>
          <a:prstGeom prst="rect">
            <a:avLst/>
          </a:prstGeom>
          <a:noFill/>
          <a:ln>
            <a:noFill/>
          </a:ln>
        </p:spPr>
        <p:txBody>
          <a:bodyPr spcFirstLastPara="1" wrap="square" lIns="0" tIns="0" rIns="0" bIns="0" anchor="t" anchorCtr="0">
            <a:spAutoFit/>
          </a:bodyPr>
          <a:lstStyle/>
          <a:p>
            <a:pPr marL="0" marR="0" lvl="0" indent="0" algn="l" rtl="0">
              <a:lnSpc>
                <a:spcPct val="154982"/>
              </a:lnSpc>
              <a:spcBef>
                <a:spcPts val="0"/>
              </a:spcBef>
              <a:spcAft>
                <a:spcPts val="0"/>
              </a:spcAft>
              <a:buNone/>
            </a:pPr>
            <a:r>
              <a:rPr lang="en-US" sz="2268" b="1" i="0" u="none" strike="noStrike" cap="none">
                <a:solidFill>
                  <a:srgbClr val="000000"/>
                </a:solidFill>
                <a:latin typeface="Roboto Mono"/>
                <a:ea typeface="Roboto Mono"/>
                <a:cs typeface="Roboto Mono"/>
                <a:sym typeface="Roboto Mono"/>
              </a:rPr>
              <a:t>This presentation template uses the following free fonts:</a:t>
            </a:r>
            <a:endParaRPr/>
          </a:p>
        </p:txBody>
      </p:sp>
      <p:sp>
        <p:nvSpPr>
          <p:cNvPr id="1176" name="Google Shape;1176;p25"/>
          <p:cNvSpPr/>
          <p:nvPr/>
        </p:nvSpPr>
        <p:spPr>
          <a:xfrm>
            <a:off x="7036880" y="3234160"/>
            <a:ext cx="818188" cy="1130661"/>
          </a:xfrm>
          <a:custGeom>
            <a:avLst/>
            <a:gdLst/>
            <a:ahLst/>
            <a:cxnLst/>
            <a:rect l="l" t="t" r="r" b="b"/>
            <a:pathLst>
              <a:path w="818188" h="1130661" extrusionOk="0">
                <a:moveTo>
                  <a:pt x="0" y="0"/>
                </a:moveTo>
                <a:lnTo>
                  <a:pt x="818187" y="0"/>
                </a:lnTo>
                <a:lnTo>
                  <a:pt x="818187" y="1130661"/>
                </a:lnTo>
                <a:lnTo>
                  <a:pt x="0" y="1130661"/>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77" name="Google Shape;1177;p25"/>
          <p:cNvSpPr/>
          <p:nvPr/>
        </p:nvSpPr>
        <p:spPr>
          <a:xfrm>
            <a:off x="11748692" y="3284805"/>
            <a:ext cx="892745" cy="1029370"/>
          </a:xfrm>
          <a:custGeom>
            <a:avLst/>
            <a:gdLst/>
            <a:ahLst/>
            <a:cxnLst/>
            <a:rect l="l" t="t" r="r" b="b"/>
            <a:pathLst>
              <a:path w="892745" h="1029370" extrusionOk="0">
                <a:moveTo>
                  <a:pt x="0" y="0"/>
                </a:moveTo>
                <a:lnTo>
                  <a:pt x="892745" y="0"/>
                </a:lnTo>
                <a:lnTo>
                  <a:pt x="892745" y="1029371"/>
                </a:lnTo>
                <a:lnTo>
                  <a:pt x="0" y="1029371"/>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178" name="Google Shape;1178;p25"/>
          <p:cNvSpPr/>
          <p:nvPr/>
        </p:nvSpPr>
        <p:spPr>
          <a:xfrm>
            <a:off x="14848201" y="3351317"/>
            <a:ext cx="896347" cy="896347"/>
          </a:xfrm>
          <a:custGeom>
            <a:avLst/>
            <a:gdLst/>
            <a:ahLst/>
            <a:cxnLst/>
            <a:rect l="l" t="t" r="r" b="b"/>
            <a:pathLst>
              <a:path w="896347" h="896347" extrusionOk="0">
                <a:moveTo>
                  <a:pt x="0" y="0"/>
                </a:moveTo>
                <a:lnTo>
                  <a:pt x="896347" y="0"/>
                </a:lnTo>
                <a:lnTo>
                  <a:pt x="896347" y="896347"/>
                </a:lnTo>
                <a:lnTo>
                  <a:pt x="0" y="896347"/>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79" name="Google Shape;1179;p25"/>
          <p:cNvSpPr/>
          <p:nvPr/>
        </p:nvSpPr>
        <p:spPr>
          <a:xfrm>
            <a:off x="11568890" y="1842191"/>
            <a:ext cx="874870" cy="930713"/>
          </a:xfrm>
          <a:custGeom>
            <a:avLst/>
            <a:gdLst/>
            <a:ahLst/>
            <a:cxnLst/>
            <a:rect l="l" t="t" r="r" b="b"/>
            <a:pathLst>
              <a:path w="874870" h="930713" extrusionOk="0">
                <a:moveTo>
                  <a:pt x="0" y="0"/>
                </a:moveTo>
                <a:lnTo>
                  <a:pt x="874870" y="0"/>
                </a:lnTo>
                <a:lnTo>
                  <a:pt x="874870" y="930713"/>
                </a:lnTo>
                <a:lnTo>
                  <a:pt x="0" y="93071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1180" name="Google Shape;1180;p25"/>
          <p:cNvSpPr/>
          <p:nvPr/>
        </p:nvSpPr>
        <p:spPr>
          <a:xfrm>
            <a:off x="10060109" y="1859704"/>
            <a:ext cx="736092" cy="895688"/>
          </a:xfrm>
          <a:custGeom>
            <a:avLst/>
            <a:gdLst/>
            <a:ahLst/>
            <a:cxnLst/>
            <a:rect l="l" t="t" r="r" b="b"/>
            <a:pathLst>
              <a:path w="736092" h="895688" extrusionOk="0">
                <a:moveTo>
                  <a:pt x="0" y="0"/>
                </a:moveTo>
                <a:lnTo>
                  <a:pt x="736092" y="0"/>
                </a:lnTo>
                <a:lnTo>
                  <a:pt x="736092" y="895687"/>
                </a:lnTo>
                <a:lnTo>
                  <a:pt x="0" y="895687"/>
                </a:lnTo>
                <a:lnTo>
                  <a:pt x="0" y="0"/>
                </a:lnTo>
                <a:close/>
              </a:path>
            </a:pathLst>
          </a:custGeom>
          <a:blipFill rotWithShape="1">
            <a:blip r:embed="rId8">
              <a:alphaModFix/>
            </a:blip>
            <a:stretch>
              <a:fillRect/>
            </a:stretch>
          </a:blipFill>
          <a:ln>
            <a:noFill/>
          </a:ln>
        </p:spPr>
        <p:txBody>
          <a:bodyPr/>
          <a:lstStyle/>
          <a:p>
            <a:endParaRPr lang="zh-TW" altLang="en-US"/>
          </a:p>
        </p:txBody>
      </p:sp>
      <p:sp>
        <p:nvSpPr>
          <p:cNvPr id="1181" name="Google Shape;1181;p25"/>
          <p:cNvSpPr/>
          <p:nvPr/>
        </p:nvSpPr>
        <p:spPr>
          <a:xfrm>
            <a:off x="6923609" y="1977983"/>
            <a:ext cx="1044728" cy="659129"/>
          </a:xfrm>
          <a:custGeom>
            <a:avLst/>
            <a:gdLst/>
            <a:ahLst/>
            <a:cxnLst/>
            <a:rect l="l" t="t" r="r" b="b"/>
            <a:pathLst>
              <a:path w="1044728" h="659129" extrusionOk="0">
                <a:moveTo>
                  <a:pt x="0" y="0"/>
                </a:moveTo>
                <a:lnTo>
                  <a:pt x="1044729" y="0"/>
                </a:lnTo>
                <a:lnTo>
                  <a:pt x="1044729" y="659129"/>
                </a:lnTo>
                <a:lnTo>
                  <a:pt x="0" y="659129"/>
                </a:lnTo>
                <a:lnTo>
                  <a:pt x="0" y="0"/>
                </a:lnTo>
                <a:close/>
              </a:path>
            </a:pathLst>
          </a:custGeom>
          <a:blipFill rotWithShape="1">
            <a:blip r:embed="rId9">
              <a:alphaModFix/>
            </a:blip>
            <a:stretch>
              <a:fillRect/>
            </a:stretch>
          </a:blipFill>
          <a:ln>
            <a:noFill/>
          </a:ln>
        </p:spPr>
        <p:txBody>
          <a:bodyPr/>
          <a:lstStyle/>
          <a:p>
            <a:endParaRPr lang="zh-TW" altLang="en-US"/>
          </a:p>
        </p:txBody>
      </p:sp>
      <p:sp>
        <p:nvSpPr>
          <p:cNvPr id="1182" name="Google Shape;1182;p25"/>
          <p:cNvSpPr/>
          <p:nvPr/>
        </p:nvSpPr>
        <p:spPr>
          <a:xfrm>
            <a:off x="10149790" y="3394107"/>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10">
              <a:alphaModFix/>
            </a:blip>
            <a:stretch>
              <a:fillRect/>
            </a:stretch>
          </a:blipFill>
          <a:ln>
            <a:noFill/>
          </a:ln>
        </p:spPr>
        <p:txBody>
          <a:bodyPr/>
          <a:lstStyle/>
          <a:p>
            <a:endParaRPr lang="zh-TW" altLang="en-US"/>
          </a:p>
        </p:txBody>
      </p:sp>
      <p:sp>
        <p:nvSpPr>
          <p:cNvPr id="1183" name="Google Shape;1183;p25"/>
          <p:cNvSpPr/>
          <p:nvPr/>
        </p:nvSpPr>
        <p:spPr>
          <a:xfrm>
            <a:off x="13432521" y="3374332"/>
            <a:ext cx="624596" cy="850317"/>
          </a:xfrm>
          <a:custGeom>
            <a:avLst/>
            <a:gdLst/>
            <a:ahLst/>
            <a:cxnLst/>
            <a:rect l="l" t="t" r="r" b="b"/>
            <a:pathLst>
              <a:path w="624596" h="850317" extrusionOk="0">
                <a:moveTo>
                  <a:pt x="0" y="0"/>
                </a:moveTo>
                <a:lnTo>
                  <a:pt x="624596" y="0"/>
                </a:lnTo>
                <a:lnTo>
                  <a:pt x="624596" y="850317"/>
                </a:lnTo>
                <a:lnTo>
                  <a:pt x="0" y="850317"/>
                </a:lnTo>
                <a:lnTo>
                  <a:pt x="0" y="0"/>
                </a:lnTo>
                <a:close/>
              </a:path>
            </a:pathLst>
          </a:custGeom>
          <a:blipFill rotWithShape="1">
            <a:blip r:embed="rId11">
              <a:alphaModFix/>
            </a:blip>
            <a:stretch>
              <a:fillRect/>
            </a:stretch>
          </a:blipFill>
          <a:ln>
            <a:noFill/>
          </a:ln>
        </p:spPr>
        <p:txBody>
          <a:bodyPr/>
          <a:lstStyle/>
          <a:p>
            <a:endParaRPr lang="zh-TW" altLang="en-US"/>
          </a:p>
        </p:txBody>
      </p:sp>
      <p:sp>
        <p:nvSpPr>
          <p:cNvPr id="1184" name="Google Shape;1184;p25"/>
          <p:cNvSpPr/>
          <p:nvPr/>
        </p:nvSpPr>
        <p:spPr>
          <a:xfrm>
            <a:off x="8646151" y="3331823"/>
            <a:ext cx="712556" cy="935336"/>
          </a:xfrm>
          <a:custGeom>
            <a:avLst/>
            <a:gdLst/>
            <a:ahLst/>
            <a:cxnLst/>
            <a:rect l="l" t="t" r="r" b="b"/>
            <a:pathLst>
              <a:path w="712556" h="935336" extrusionOk="0">
                <a:moveTo>
                  <a:pt x="0" y="0"/>
                </a:moveTo>
                <a:lnTo>
                  <a:pt x="712556" y="0"/>
                </a:lnTo>
                <a:lnTo>
                  <a:pt x="712556" y="935335"/>
                </a:lnTo>
                <a:lnTo>
                  <a:pt x="0" y="935335"/>
                </a:lnTo>
                <a:lnTo>
                  <a:pt x="0" y="0"/>
                </a:lnTo>
                <a:close/>
              </a:path>
            </a:pathLst>
          </a:custGeom>
          <a:blipFill rotWithShape="1">
            <a:blip r:embed="rId12">
              <a:alphaModFix/>
            </a:blip>
            <a:stretch>
              <a:fillRect/>
            </a:stretch>
          </a:blipFill>
          <a:ln>
            <a:noFill/>
          </a:ln>
        </p:spPr>
        <p:txBody>
          <a:bodyPr/>
          <a:lstStyle/>
          <a:p>
            <a:endParaRPr lang="zh-TW" altLang="en-US"/>
          </a:p>
        </p:txBody>
      </p:sp>
      <p:sp>
        <p:nvSpPr>
          <p:cNvPr id="1185" name="Google Shape;1185;p25"/>
          <p:cNvSpPr/>
          <p:nvPr/>
        </p:nvSpPr>
        <p:spPr>
          <a:xfrm>
            <a:off x="8741026" y="1929062"/>
            <a:ext cx="546395" cy="756970"/>
          </a:xfrm>
          <a:custGeom>
            <a:avLst/>
            <a:gdLst/>
            <a:ahLst/>
            <a:cxnLst/>
            <a:rect l="l" t="t" r="r" b="b"/>
            <a:pathLst>
              <a:path w="546395" h="756970" extrusionOk="0">
                <a:moveTo>
                  <a:pt x="0" y="0"/>
                </a:moveTo>
                <a:lnTo>
                  <a:pt x="546395" y="0"/>
                </a:lnTo>
                <a:lnTo>
                  <a:pt x="546395" y="756970"/>
                </a:lnTo>
                <a:lnTo>
                  <a:pt x="0" y="756970"/>
                </a:lnTo>
                <a:lnTo>
                  <a:pt x="0" y="0"/>
                </a:lnTo>
                <a:close/>
              </a:path>
            </a:pathLst>
          </a:custGeom>
          <a:blipFill rotWithShape="1">
            <a:blip r:embed="rId13">
              <a:alphaModFix/>
            </a:blip>
            <a:stretch>
              <a:fillRect/>
            </a:stretch>
          </a:blipFill>
          <a:ln>
            <a:noFill/>
          </a:ln>
        </p:spPr>
        <p:txBody>
          <a:bodyPr/>
          <a:lstStyle/>
          <a:p>
            <a:endParaRPr lang="zh-TW" altLang="en-US"/>
          </a:p>
        </p:txBody>
      </p:sp>
      <p:sp>
        <p:nvSpPr>
          <p:cNvPr id="1186" name="Google Shape;1186;p25"/>
          <p:cNvSpPr/>
          <p:nvPr/>
        </p:nvSpPr>
        <p:spPr>
          <a:xfrm rot="10800000">
            <a:off x="16535631" y="3334134"/>
            <a:ext cx="935817" cy="930713"/>
          </a:xfrm>
          <a:custGeom>
            <a:avLst/>
            <a:gdLst/>
            <a:ahLst/>
            <a:cxnLst/>
            <a:rect l="l" t="t" r="r" b="b"/>
            <a:pathLst>
              <a:path w="935817" h="930713" extrusionOk="0">
                <a:moveTo>
                  <a:pt x="0" y="0"/>
                </a:moveTo>
                <a:lnTo>
                  <a:pt x="935818" y="0"/>
                </a:lnTo>
                <a:lnTo>
                  <a:pt x="935818" y="930713"/>
                </a:lnTo>
                <a:lnTo>
                  <a:pt x="0" y="930713"/>
                </a:lnTo>
                <a:lnTo>
                  <a:pt x="0" y="0"/>
                </a:lnTo>
                <a:close/>
              </a:path>
            </a:pathLst>
          </a:custGeom>
          <a:blipFill rotWithShape="1">
            <a:blip r:embed="rId14">
              <a:alphaModFix/>
            </a:blip>
            <a:stretch>
              <a:fillRect/>
            </a:stretch>
          </a:blipFill>
          <a:ln>
            <a:noFill/>
          </a:ln>
        </p:spPr>
        <p:txBody>
          <a:bodyPr/>
          <a:lstStyle/>
          <a:p>
            <a:endParaRPr lang="zh-TW" altLang="en-US"/>
          </a:p>
        </p:txBody>
      </p:sp>
      <p:sp>
        <p:nvSpPr>
          <p:cNvPr id="1187" name="Google Shape;1187;p25"/>
          <p:cNvSpPr/>
          <p:nvPr/>
        </p:nvSpPr>
        <p:spPr>
          <a:xfrm>
            <a:off x="13216448" y="1889257"/>
            <a:ext cx="836581" cy="836581"/>
          </a:xfrm>
          <a:custGeom>
            <a:avLst/>
            <a:gdLst/>
            <a:ahLst/>
            <a:cxnLst/>
            <a:rect l="l" t="t" r="r" b="b"/>
            <a:pathLst>
              <a:path w="836581" h="836581" extrusionOk="0">
                <a:moveTo>
                  <a:pt x="0" y="0"/>
                </a:moveTo>
                <a:lnTo>
                  <a:pt x="836581" y="0"/>
                </a:lnTo>
                <a:lnTo>
                  <a:pt x="836581" y="836581"/>
                </a:lnTo>
                <a:lnTo>
                  <a:pt x="0" y="836581"/>
                </a:lnTo>
                <a:lnTo>
                  <a:pt x="0" y="0"/>
                </a:lnTo>
                <a:close/>
              </a:path>
            </a:pathLst>
          </a:custGeom>
          <a:blipFill rotWithShape="1">
            <a:blip r:embed="rId15">
              <a:alphaModFix/>
            </a:blip>
            <a:stretch>
              <a:fillRect/>
            </a:stretch>
          </a:blipFill>
          <a:ln>
            <a:noFill/>
          </a:ln>
        </p:spPr>
        <p:txBody>
          <a:bodyPr/>
          <a:lstStyle/>
          <a:p>
            <a:endParaRPr lang="zh-TW" altLang="en-US"/>
          </a:p>
        </p:txBody>
      </p:sp>
      <p:sp>
        <p:nvSpPr>
          <p:cNvPr id="1188" name="Google Shape;1188;p25"/>
          <p:cNvSpPr/>
          <p:nvPr/>
        </p:nvSpPr>
        <p:spPr>
          <a:xfrm>
            <a:off x="14825717" y="1872311"/>
            <a:ext cx="995344" cy="870473"/>
          </a:xfrm>
          <a:custGeom>
            <a:avLst/>
            <a:gdLst/>
            <a:ahLst/>
            <a:cxnLst/>
            <a:rect l="l" t="t" r="r" b="b"/>
            <a:pathLst>
              <a:path w="995344" h="870473" extrusionOk="0">
                <a:moveTo>
                  <a:pt x="0" y="0"/>
                </a:moveTo>
                <a:lnTo>
                  <a:pt x="995344" y="0"/>
                </a:lnTo>
                <a:lnTo>
                  <a:pt x="995344" y="870473"/>
                </a:lnTo>
                <a:lnTo>
                  <a:pt x="0" y="870473"/>
                </a:lnTo>
                <a:lnTo>
                  <a:pt x="0" y="0"/>
                </a:lnTo>
                <a:close/>
              </a:path>
            </a:pathLst>
          </a:custGeom>
          <a:blipFill rotWithShape="1">
            <a:blip r:embed="rId16">
              <a:alphaModFix/>
            </a:blip>
            <a:stretch>
              <a:fillRect/>
            </a:stretch>
          </a:blipFill>
          <a:ln>
            <a:noFill/>
          </a:ln>
        </p:spPr>
        <p:txBody>
          <a:bodyPr/>
          <a:lstStyle/>
          <a:p>
            <a:endParaRPr lang="zh-TW" altLang="en-US"/>
          </a:p>
        </p:txBody>
      </p:sp>
      <p:sp>
        <p:nvSpPr>
          <p:cNvPr id="1189" name="Google Shape;1189;p25"/>
          <p:cNvSpPr/>
          <p:nvPr/>
        </p:nvSpPr>
        <p:spPr>
          <a:xfrm>
            <a:off x="16593749" y="1868200"/>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17">
              <a:alphaModFix/>
            </a:blip>
            <a:stretch>
              <a:fillRect/>
            </a:stretch>
          </a:blipFill>
          <a:ln>
            <a:noFill/>
          </a:ln>
        </p:spPr>
        <p:txBody>
          <a:bodyPr/>
          <a:lstStyle/>
          <a:p>
            <a:endParaRPr lang="zh-TW" altLang="en-US"/>
          </a:p>
        </p:txBody>
      </p:sp>
      <p:sp>
        <p:nvSpPr>
          <p:cNvPr id="1190" name="Google Shape;1190;p25"/>
          <p:cNvSpPr/>
          <p:nvPr/>
        </p:nvSpPr>
        <p:spPr>
          <a:xfrm>
            <a:off x="6855992" y="4967510"/>
            <a:ext cx="1179962" cy="954697"/>
          </a:xfrm>
          <a:custGeom>
            <a:avLst/>
            <a:gdLst/>
            <a:ahLst/>
            <a:cxnLst/>
            <a:rect l="l" t="t" r="r" b="b"/>
            <a:pathLst>
              <a:path w="1179962" h="954697" extrusionOk="0">
                <a:moveTo>
                  <a:pt x="0" y="0"/>
                </a:moveTo>
                <a:lnTo>
                  <a:pt x="1179963" y="0"/>
                </a:lnTo>
                <a:lnTo>
                  <a:pt x="1179963" y="954696"/>
                </a:lnTo>
                <a:lnTo>
                  <a:pt x="0" y="954696"/>
                </a:lnTo>
                <a:lnTo>
                  <a:pt x="0" y="0"/>
                </a:lnTo>
                <a:close/>
              </a:path>
            </a:pathLst>
          </a:custGeom>
          <a:blipFill rotWithShape="1">
            <a:blip r:embed="rId18">
              <a:alphaModFix/>
            </a:blip>
            <a:stretch>
              <a:fillRect/>
            </a:stretch>
          </a:blipFill>
          <a:ln>
            <a:noFill/>
          </a:ln>
        </p:spPr>
        <p:txBody>
          <a:bodyPr/>
          <a:lstStyle/>
          <a:p>
            <a:endParaRPr lang="zh-TW" altLang="en-US"/>
          </a:p>
        </p:txBody>
      </p:sp>
      <p:sp>
        <p:nvSpPr>
          <p:cNvPr id="1191" name="Google Shape;1191;p25"/>
          <p:cNvSpPr/>
          <p:nvPr/>
        </p:nvSpPr>
        <p:spPr>
          <a:xfrm>
            <a:off x="14810322" y="5023582"/>
            <a:ext cx="655431" cy="842721"/>
          </a:xfrm>
          <a:custGeom>
            <a:avLst/>
            <a:gdLst/>
            <a:ahLst/>
            <a:cxnLst/>
            <a:rect l="l" t="t" r="r" b="b"/>
            <a:pathLst>
              <a:path w="4937760" h="6348730" extrusionOk="0">
                <a:moveTo>
                  <a:pt x="1410970" y="2820670"/>
                </a:moveTo>
                <a:lnTo>
                  <a:pt x="1410970" y="3526790"/>
                </a:lnTo>
                <a:cubicBezTo>
                  <a:pt x="1059180" y="3526790"/>
                  <a:pt x="351790" y="3526790"/>
                  <a:pt x="0" y="3526790"/>
                </a:cubicBezTo>
                <a:lnTo>
                  <a:pt x="0" y="2820670"/>
                </a:lnTo>
                <a:lnTo>
                  <a:pt x="706120" y="2820670"/>
                </a:lnTo>
                <a:lnTo>
                  <a:pt x="1410970" y="2820670"/>
                </a:lnTo>
                <a:close/>
                <a:moveTo>
                  <a:pt x="4232910" y="2820670"/>
                </a:moveTo>
                <a:lnTo>
                  <a:pt x="3526790" y="2820670"/>
                </a:lnTo>
                <a:lnTo>
                  <a:pt x="3526790" y="3526790"/>
                </a:lnTo>
                <a:cubicBezTo>
                  <a:pt x="3878580" y="3526790"/>
                  <a:pt x="4585970" y="3526790"/>
                  <a:pt x="4937760" y="3526790"/>
                </a:cubicBezTo>
                <a:lnTo>
                  <a:pt x="4937760" y="2820670"/>
                </a:lnTo>
                <a:lnTo>
                  <a:pt x="4232910" y="2820670"/>
                </a:lnTo>
                <a:close/>
                <a:moveTo>
                  <a:pt x="2821940" y="2115820"/>
                </a:moveTo>
                <a:lnTo>
                  <a:pt x="2821940" y="2821940"/>
                </a:lnTo>
                <a:lnTo>
                  <a:pt x="3528060" y="2821940"/>
                </a:lnTo>
                <a:cubicBezTo>
                  <a:pt x="3528060" y="2470150"/>
                  <a:pt x="3528060" y="1762760"/>
                  <a:pt x="3528060" y="1410970"/>
                </a:cubicBezTo>
                <a:lnTo>
                  <a:pt x="2821940" y="1410970"/>
                </a:lnTo>
                <a:cubicBezTo>
                  <a:pt x="2821940" y="1059180"/>
                  <a:pt x="2821940" y="351790"/>
                  <a:pt x="2821940" y="0"/>
                </a:cubicBezTo>
                <a:lnTo>
                  <a:pt x="2115820" y="0"/>
                </a:lnTo>
                <a:cubicBezTo>
                  <a:pt x="2115820" y="351790"/>
                  <a:pt x="2115820" y="1059180"/>
                  <a:pt x="2115820" y="1410970"/>
                </a:cubicBezTo>
                <a:lnTo>
                  <a:pt x="2821940" y="1410970"/>
                </a:lnTo>
                <a:lnTo>
                  <a:pt x="2821940" y="2115820"/>
                </a:lnTo>
                <a:close/>
                <a:moveTo>
                  <a:pt x="2117090" y="2115820"/>
                </a:moveTo>
                <a:lnTo>
                  <a:pt x="2117090" y="1409700"/>
                </a:lnTo>
                <a:lnTo>
                  <a:pt x="1410970" y="1409700"/>
                </a:lnTo>
                <a:cubicBezTo>
                  <a:pt x="1410970" y="1761490"/>
                  <a:pt x="1410970" y="2468880"/>
                  <a:pt x="1410970" y="2820670"/>
                </a:cubicBezTo>
                <a:lnTo>
                  <a:pt x="2117090" y="2820670"/>
                </a:lnTo>
                <a:lnTo>
                  <a:pt x="2117090" y="2115820"/>
                </a:lnTo>
                <a:close/>
                <a:moveTo>
                  <a:pt x="2117090" y="3526790"/>
                </a:moveTo>
                <a:lnTo>
                  <a:pt x="1410970" y="3526790"/>
                </a:lnTo>
                <a:cubicBezTo>
                  <a:pt x="1410970" y="3878580"/>
                  <a:pt x="1410970" y="4585970"/>
                  <a:pt x="1410970" y="4937760"/>
                </a:cubicBezTo>
                <a:lnTo>
                  <a:pt x="2117090" y="4937760"/>
                </a:lnTo>
                <a:cubicBezTo>
                  <a:pt x="2117090" y="4585970"/>
                  <a:pt x="2117090" y="3878580"/>
                  <a:pt x="2117090" y="3526790"/>
                </a:cubicBezTo>
                <a:close/>
                <a:moveTo>
                  <a:pt x="2821940" y="4231640"/>
                </a:moveTo>
                <a:lnTo>
                  <a:pt x="2821940" y="4937760"/>
                </a:lnTo>
                <a:lnTo>
                  <a:pt x="2115820" y="4937760"/>
                </a:lnTo>
                <a:cubicBezTo>
                  <a:pt x="2115820" y="5289550"/>
                  <a:pt x="2115820" y="5996940"/>
                  <a:pt x="2115820" y="6348730"/>
                </a:cubicBezTo>
                <a:lnTo>
                  <a:pt x="2821940" y="6348730"/>
                </a:lnTo>
                <a:cubicBezTo>
                  <a:pt x="2821940" y="5996940"/>
                  <a:pt x="2821940" y="5289550"/>
                  <a:pt x="2821940" y="4937760"/>
                </a:cubicBezTo>
                <a:lnTo>
                  <a:pt x="3528060" y="4937760"/>
                </a:lnTo>
                <a:cubicBezTo>
                  <a:pt x="3528060" y="4585970"/>
                  <a:pt x="3528060" y="3878580"/>
                  <a:pt x="3528060" y="3526790"/>
                </a:cubicBezTo>
                <a:lnTo>
                  <a:pt x="2821940" y="3526790"/>
                </a:lnTo>
                <a:lnTo>
                  <a:pt x="2821940" y="4231640"/>
                </a:lnTo>
                <a:close/>
              </a:path>
            </a:pathLst>
          </a:custGeom>
          <a:solidFill>
            <a:srgbClr val="5067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25"/>
          <p:cNvGrpSpPr/>
          <p:nvPr/>
        </p:nvGrpSpPr>
        <p:grpSpPr>
          <a:xfrm>
            <a:off x="10889853" y="5141564"/>
            <a:ext cx="885133" cy="606588"/>
            <a:chOff x="0" y="0"/>
            <a:chExt cx="1180178" cy="808784"/>
          </a:xfrm>
        </p:grpSpPr>
        <p:sp>
          <p:nvSpPr>
            <p:cNvPr id="1193" name="Google Shape;1193;p25"/>
            <p:cNvSpPr/>
            <p:nvPr/>
          </p:nvSpPr>
          <p:spPr>
            <a:xfrm>
              <a:off x="590089"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sp>
          <p:nvSpPr>
            <p:cNvPr id="1194" name="Google Shape;1194;p25"/>
            <p:cNvSpPr/>
            <p:nvPr/>
          </p:nvSpPr>
          <p:spPr>
            <a:xfrm>
              <a:off x="0" y="0"/>
              <a:ext cx="590089" cy="808784"/>
            </a:xfrm>
            <a:custGeom>
              <a:avLst/>
              <a:gdLst/>
              <a:ahLst/>
              <a:cxnLst/>
              <a:rect l="l" t="t" r="r" b="b"/>
              <a:pathLst>
                <a:path w="4632960" h="6350000" extrusionOk="0">
                  <a:moveTo>
                    <a:pt x="4050030" y="2884170"/>
                  </a:moveTo>
                  <a:lnTo>
                    <a:pt x="4050030" y="2307590"/>
                  </a:lnTo>
                  <a:lnTo>
                    <a:pt x="3483610" y="2307590"/>
                  </a:lnTo>
                  <a:lnTo>
                    <a:pt x="3483610" y="1731010"/>
                  </a:lnTo>
                  <a:lnTo>
                    <a:pt x="2896870" y="1731010"/>
                  </a:lnTo>
                  <a:lnTo>
                    <a:pt x="2896870" y="1154430"/>
                  </a:lnTo>
                  <a:lnTo>
                    <a:pt x="2330450" y="1154430"/>
                  </a:lnTo>
                  <a:lnTo>
                    <a:pt x="2330450" y="577850"/>
                  </a:lnTo>
                  <a:lnTo>
                    <a:pt x="1742440" y="577850"/>
                  </a:lnTo>
                  <a:lnTo>
                    <a:pt x="1742440" y="0"/>
                  </a:lnTo>
                  <a:lnTo>
                    <a:pt x="0" y="0"/>
                  </a:lnTo>
                  <a:lnTo>
                    <a:pt x="0" y="577850"/>
                  </a:lnTo>
                  <a:lnTo>
                    <a:pt x="588010" y="577850"/>
                  </a:lnTo>
                  <a:lnTo>
                    <a:pt x="588010" y="1155700"/>
                  </a:lnTo>
                  <a:lnTo>
                    <a:pt x="1154430" y="1155700"/>
                  </a:lnTo>
                  <a:lnTo>
                    <a:pt x="1154430" y="1732280"/>
                  </a:lnTo>
                  <a:lnTo>
                    <a:pt x="1741170" y="1732280"/>
                  </a:lnTo>
                  <a:lnTo>
                    <a:pt x="1741170" y="2310130"/>
                  </a:lnTo>
                  <a:lnTo>
                    <a:pt x="2307590" y="2310130"/>
                  </a:lnTo>
                  <a:lnTo>
                    <a:pt x="2307590" y="2886710"/>
                  </a:lnTo>
                  <a:lnTo>
                    <a:pt x="2890520" y="2886710"/>
                  </a:lnTo>
                  <a:lnTo>
                    <a:pt x="2890520" y="3460750"/>
                  </a:lnTo>
                  <a:lnTo>
                    <a:pt x="2307590" y="3460750"/>
                  </a:lnTo>
                  <a:lnTo>
                    <a:pt x="2307590" y="4039870"/>
                  </a:lnTo>
                  <a:lnTo>
                    <a:pt x="2308860" y="4039870"/>
                  </a:lnTo>
                  <a:lnTo>
                    <a:pt x="2307590" y="4039870"/>
                  </a:lnTo>
                  <a:lnTo>
                    <a:pt x="1741170" y="4039870"/>
                  </a:lnTo>
                  <a:lnTo>
                    <a:pt x="1741170" y="4617720"/>
                  </a:lnTo>
                  <a:lnTo>
                    <a:pt x="1153160" y="4617720"/>
                  </a:lnTo>
                  <a:lnTo>
                    <a:pt x="1153160" y="5194300"/>
                  </a:lnTo>
                  <a:lnTo>
                    <a:pt x="586740" y="5194300"/>
                  </a:lnTo>
                  <a:lnTo>
                    <a:pt x="586740" y="5772150"/>
                  </a:lnTo>
                  <a:lnTo>
                    <a:pt x="0" y="5772150"/>
                  </a:lnTo>
                  <a:lnTo>
                    <a:pt x="0" y="6350000"/>
                  </a:lnTo>
                  <a:lnTo>
                    <a:pt x="1742440" y="6350000"/>
                  </a:lnTo>
                  <a:lnTo>
                    <a:pt x="1742440" y="5772150"/>
                  </a:lnTo>
                  <a:lnTo>
                    <a:pt x="2329180" y="5772150"/>
                  </a:lnTo>
                  <a:lnTo>
                    <a:pt x="2329180" y="5195570"/>
                  </a:lnTo>
                  <a:lnTo>
                    <a:pt x="2895600" y="5195570"/>
                  </a:lnTo>
                  <a:lnTo>
                    <a:pt x="2895600" y="4618990"/>
                  </a:lnTo>
                  <a:lnTo>
                    <a:pt x="3483610" y="4618990"/>
                  </a:lnTo>
                  <a:lnTo>
                    <a:pt x="3483610" y="4039870"/>
                  </a:lnTo>
                  <a:lnTo>
                    <a:pt x="4050030" y="4039870"/>
                  </a:lnTo>
                  <a:lnTo>
                    <a:pt x="4050030" y="3462020"/>
                  </a:lnTo>
                  <a:lnTo>
                    <a:pt x="4632960" y="3462020"/>
                  </a:lnTo>
                  <a:lnTo>
                    <a:pt x="4632960" y="2884170"/>
                  </a:lnTo>
                  <a:close/>
                </a:path>
              </a:pathLst>
            </a:custGeom>
            <a:solidFill>
              <a:srgbClr val="5067DC"/>
            </a:solidFill>
            <a:ln>
              <a:noFill/>
            </a:ln>
          </p:spPr>
          <p:txBody>
            <a:bodyPr/>
            <a:lstStyle/>
            <a:p>
              <a:endParaRPr lang="zh-TW" altLang="en-US"/>
            </a:p>
          </p:txBody>
        </p:sp>
      </p:grpSp>
      <p:sp>
        <p:nvSpPr>
          <p:cNvPr id="1195" name="Google Shape;1195;p25"/>
          <p:cNvSpPr/>
          <p:nvPr/>
        </p:nvSpPr>
        <p:spPr>
          <a:xfrm>
            <a:off x="9077142" y="5120117"/>
            <a:ext cx="771523" cy="649482"/>
          </a:xfrm>
          <a:custGeom>
            <a:avLst/>
            <a:gdLst/>
            <a:ahLst/>
            <a:cxnLst/>
            <a:rect l="l" t="t" r="r" b="b"/>
            <a:pathLst>
              <a:path w="771523" h="649482" extrusionOk="0">
                <a:moveTo>
                  <a:pt x="0" y="0"/>
                </a:moveTo>
                <a:lnTo>
                  <a:pt x="771524" y="0"/>
                </a:lnTo>
                <a:lnTo>
                  <a:pt x="771524" y="649482"/>
                </a:lnTo>
                <a:lnTo>
                  <a:pt x="0" y="649482"/>
                </a:lnTo>
                <a:lnTo>
                  <a:pt x="0" y="0"/>
                </a:lnTo>
                <a:close/>
              </a:path>
            </a:pathLst>
          </a:custGeom>
          <a:blipFill rotWithShape="1">
            <a:blip r:embed="rId19">
              <a:alphaModFix/>
            </a:blip>
            <a:stretch>
              <a:fillRect/>
            </a:stretch>
          </a:blipFill>
          <a:ln>
            <a:noFill/>
          </a:ln>
        </p:spPr>
        <p:txBody>
          <a:bodyPr/>
          <a:lstStyle/>
          <a:p>
            <a:endParaRPr lang="zh-TW" altLang="en-US"/>
          </a:p>
        </p:txBody>
      </p:sp>
      <p:sp>
        <p:nvSpPr>
          <p:cNvPr id="1196" name="Google Shape;1196;p25"/>
          <p:cNvSpPr/>
          <p:nvPr/>
        </p:nvSpPr>
        <p:spPr>
          <a:xfrm flipH="1">
            <a:off x="12816174" y="5042522"/>
            <a:ext cx="952960" cy="804671"/>
          </a:xfrm>
          <a:custGeom>
            <a:avLst/>
            <a:gdLst/>
            <a:ahLst/>
            <a:cxnLst/>
            <a:rect l="l" t="t" r="r" b="b"/>
            <a:pathLst>
              <a:path w="952960" h="804671" extrusionOk="0">
                <a:moveTo>
                  <a:pt x="952960" y="0"/>
                </a:moveTo>
                <a:lnTo>
                  <a:pt x="0" y="0"/>
                </a:lnTo>
                <a:lnTo>
                  <a:pt x="0" y="804672"/>
                </a:lnTo>
                <a:lnTo>
                  <a:pt x="952960" y="804672"/>
                </a:lnTo>
                <a:lnTo>
                  <a:pt x="952960" y="0"/>
                </a:lnTo>
                <a:close/>
              </a:path>
            </a:pathLst>
          </a:custGeom>
          <a:blipFill rotWithShape="1">
            <a:blip r:embed="rId20">
              <a:alphaModFix/>
            </a:blip>
            <a:stretch>
              <a:fillRect/>
            </a:stretch>
          </a:blipFill>
          <a:ln>
            <a:noFill/>
          </a:ln>
        </p:spPr>
        <p:txBody>
          <a:bodyPr/>
          <a:lstStyle/>
          <a:p>
            <a:endParaRPr lang="zh-TW" altLang="en-US"/>
          </a:p>
        </p:txBody>
      </p:sp>
      <p:sp>
        <p:nvSpPr>
          <p:cNvPr id="1197" name="Google Shape;1197;p25"/>
          <p:cNvSpPr/>
          <p:nvPr/>
        </p:nvSpPr>
        <p:spPr>
          <a:xfrm>
            <a:off x="16507109" y="4921798"/>
            <a:ext cx="992862" cy="1046119"/>
          </a:xfrm>
          <a:custGeom>
            <a:avLst/>
            <a:gdLst/>
            <a:ahLst/>
            <a:cxnLst/>
            <a:rect l="l" t="t" r="r" b="b"/>
            <a:pathLst>
              <a:path w="992862" h="1046119" extrusionOk="0">
                <a:moveTo>
                  <a:pt x="0" y="0"/>
                </a:moveTo>
                <a:lnTo>
                  <a:pt x="992862" y="0"/>
                </a:lnTo>
                <a:lnTo>
                  <a:pt x="992862" y="1046120"/>
                </a:lnTo>
                <a:lnTo>
                  <a:pt x="0" y="1046120"/>
                </a:lnTo>
                <a:lnTo>
                  <a:pt x="0" y="0"/>
                </a:lnTo>
                <a:close/>
              </a:path>
            </a:pathLst>
          </a:custGeom>
          <a:blipFill rotWithShape="1">
            <a:blip r:embed="rId21">
              <a:alphaModFix/>
            </a:blip>
            <a:stretch>
              <a:fillRect/>
            </a:stretch>
          </a:blipFill>
          <a:ln>
            <a:noFill/>
          </a:ln>
        </p:spPr>
        <p:txBody>
          <a:bodyPr/>
          <a:lstStyle/>
          <a:p>
            <a:endParaRPr lang="zh-TW" altLang="en-US"/>
          </a:p>
        </p:txBody>
      </p:sp>
      <p:sp>
        <p:nvSpPr>
          <p:cNvPr id="1198" name="Google Shape;1198;p25"/>
          <p:cNvSpPr/>
          <p:nvPr/>
        </p:nvSpPr>
        <p:spPr>
          <a:xfrm>
            <a:off x="6813027" y="6371906"/>
            <a:ext cx="1265893" cy="1164622"/>
          </a:xfrm>
          <a:custGeom>
            <a:avLst/>
            <a:gdLst/>
            <a:ahLst/>
            <a:cxnLst/>
            <a:rect l="l" t="t" r="r" b="b"/>
            <a:pathLst>
              <a:path w="1265893" h="1164622" extrusionOk="0">
                <a:moveTo>
                  <a:pt x="0" y="0"/>
                </a:moveTo>
                <a:lnTo>
                  <a:pt x="1265893" y="0"/>
                </a:lnTo>
                <a:lnTo>
                  <a:pt x="1265893" y="1164621"/>
                </a:lnTo>
                <a:lnTo>
                  <a:pt x="0" y="1164621"/>
                </a:lnTo>
                <a:lnTo>
                  <a:pt x="0" y="0"/>
                </a:lnTo>
                <a:close/>
              </a:path>
            </a:pathLst>
          </a:custGeom>
          <a:blipFill rotWithShape="1">
            <a:blip r:embed="rId22">
              <a:alphaModFix/>
            </a:blip>
            <a:stretch>
              <a:fillRect/>
            </a:stretch>
          </a:blipFill>
          <a:ln>
            <a:noFill/>
          </a:ln>
        </p:spPr>
        <p:txBody>
          <a:bodyPr/>
          <a:lstStyle/>
          <a:p>
            <a:endParaRPr lang="zh-TW" altLang="en-US"/>
          </a:p>
        </p:txBody>
      </p:sp>
      <p:sp>
        <p:nvSpPr>
          <p:cNvPr id="1199" name="Google Shape;1199;p25"/>
          <p:cNvSpPr/>
          <p:nvPr/>
        </p:nvSpPr>
        <p:spPr>
          <a:xfrm>
            <a:off x="13154139" y="6376771"/>
            <a:ext cx="1104496" cy="1154891"/>
          </a:xfrm>
          <a:custGeom>
            <a:avLst/>
            <a:gdLst/>
            <a:ahLst/>
            <a:cxnLst/>
            <a:rect l="l" t="t" r="r" b="b"/>
            <a:pathLst>
              <a:path w="1104496" h="1154891" extrusionOk="0">
                <a:moveTo>
                  <a:pt x="0" y="0"/>
                </a:moveTo>
                <a:lnTo>
                  <a:pt x="1104497" y="0"/>
                </a:lnTo>
                <a:lnTo>
                  <a:pt x="1104497" y="1154891"/>
                </a:lnTo>
                <a:lnTo>
                  <a:pt x="0" y="1154891"/>
                </a:lnTo>
                <a:lnTo>
                  <a:pt x="0" y="0"/>
                </a:lnTo>
                <a:close/>
              </a:path>
            </a:pathLst>
          </a:custGeom>
          <a:blipFill rotWithShape="1">
            <a:blip r:embed="rId23">
              <a:alphaModFix/>
            </a:blip>
            <a:stretch>
              <a:fillRect/>
            </a:stretch>
          </a:blipFill>
          <a:ln>
            <a:noFill/>
          </a:ln>
        </p:spPr>
        <p:txBody>
          <a:bodyPr/>
          <a:lstStyle/>
          <a:p>
            <a:endParaRPr lang="zh-TW" altLang="en-US"/>
          </a:p>
        </p:txBody>
      </p:sp>
      <p:sp>
        <p:nvSpPr>
          <p:cNvPr id="1200" name="Google Shape;1200;p25"/>
          <p:cNvSpPr/>
          <p:nvPr/>
        </p:nvSpPr>
        <p:spPr>
          <a:xfrm>
            <a:off x="8934200" y="6399538"/>
            <a:ext cx="877401" cy="1109357"/>
          </a:xfrm>
          <a:custGeom>
            <a:avLst/>
            <a:gdLst/>
            <a:ahLst/>
            <a:cxnLst/>
            <a:rect l="l" t="t" r="r" b="b"/>
            <a:pathLst>
              <a:path w="877401" h="1109357" extrusionOk="0">
                <a:moveTo>
                  <a:pt x="0" y="0"/>
                </a:moveTo>
                <a:lnTo>
                  <a:pt x="877401" y="0"/>
                </a:lnTo>
                <a:lnTo>
                  <a:pt x="877401" y="1109357"/>
                </a:lnTo>
                <a:lnTo>
                  <a:pt x="0" y="1109357"/>
                </a:lnTo>
                <a:lnTo>
                  <a:pt x="0" y="0"/>
                </a:lnTo>
                <a:close/>
              </a:path>
            </a:pathLst>
          </a:custGeom>
          <a:blipFill rotWithShape="1">
            <a:blip r:embed="rId24">
              <a:alphaModFix/>
            </a:blip>
            <a:stretch>
              <a:fillRect/>
            </a:stretch>
          </a:blipFill>
          <a:ln>
            <a:noFill/>
          </a:ln>
        </p:spPr>
        <p:txBody>
          <a:bodyPr/>
          <a:lstStyle/>
          <a:p>
            <a:endParaRPr lang="zh-TW" altLang="en-US"/>
          </a:p>
        </p:txBody>
      </p:sp>
      <p:sp>
        <p:nvSpPr>
          <p:cNvPr id="1201" name="Google Shape;1201;p25"/>
          <p:cNvSpPr/>
          <p:nvPr/>
        </p:nvSpPr>
        <p:spPr>
          <a:xfrm>
            <a:off x="15113915" y="6380636"/>
            <a:ext cx="523523" cy="1147162"/>
          </a:xfrm>
          <a:custGeom>
            <a:avLst/>
            <a:gdLst/>
            <a:ahLst/>
            <a:cxnLst/>
            <a:rect l="l" t="t" r="r" b="b"/>
            <a:pathLst>
              <a:path w="523523" h="1147162" extrusionOk="0">
                <a:moveTo>
                  <a:pt x="0" y="0"/>
                </a:moveTo>
                <a:lnTo>
                  <a:pt x="523523" y="0"/>
                </a:lnTo>
                <a:lnTo>
                  <a:pt x="523523" y="1147162"/>
                </a:lnTo>
                <a:lnTo>
                  <a:pt x="0" y="1147162"/>
                </a:lnTo>
                <a:lnTo>
                  <a:pt x="0" y="0"/>
                </a:lnTo>
                <a:close/>
              </a:path>
            </a:pathLst>
          </a:custGeom>
          <a:blipFill rotWithShape="1">
            <a:blip r:embed="rId25">
              <a:alphaModFix/>
            </a:blip>
            <a:stretch>
              <a:fillRect/>
            </a:stretch>
          </a:blipFill>
          <a:ln>
            <a:noFill/>
          </a:ln>
        </p:spPr>
        <p:txBody>
          <a:bodyPr/>
          <a:lstStyle/>
          <a:p>
            <a:endParaRPr lang="zh-TW" altLang="en-US"/>
          </a:p>
        </p:txBody>
      </p:sp>
      <p:sp>
        <p:nvSpPr>
          <p:cNvPr id="1202" name="Google Shape;1202;p25"/>
          <p:cNvSpPr/>
          <p:nvPr/>
        </p:nvSpPr>
        <p:spPr>
          <a:xfrm>
            <a:off x="16492718" y="6497263"/>
            <a:ext cx="1021644" cy="913907"/>
          </a:xfrm>
          <a:custGeom>
            <a:avLst/>
            <a:gdLst/>
            <a:ahLst/>
            <a:cxnLst/>
            <a:rect l="l" t="t" r="r" b="b"/>
            <a:pathLst>
              <a:path w="1021644" h="913907" extrusionOk="0">
                <a:moveTo>
                  <a:pt x="0" y="0"/>
                </a:moveTo>
                <a:lnTo>
                  <a:pt x="1021644" y="0"/>
                </a:lnTo>
                <a:lnTo>
                  <a:pt x="1021644" y="913907"/>
                </a:lnTo>
                <a:lnTo>
                  <a:pt x="0" y="913907"/>
                </a:lnTo>
                <a:lnTo>
                  <a:pt x="0" y="0"/>
                </a:lnTo>
                <a:close/>
              </a:path>
            </a:pathLst>
          </a:custGeom>
          <a:blipFill rotWithShape="1">
            <a:blip r:embed="rId26">
              <a:alphaModFix/>
            </a:blip>
            <a:stretch>
              <a:fillRect/>
            </a:stretch>
          </a:blipFill>
          <a:ln>
            <a:noFill/>
          </a:ln>
        </p:spPr>
        <p:txBody>
          <a:bodyPr/>
          <a:lstStyle/>
          <a:p>
            <a:endParaRPr lang="zh-TW" altLang="en-US"/>
          </a:p>
        </p:txBody>
      </p:sp>
      <p:sp>
        <p:nvSpPr>
          <p:cNvPr id="1203" name="Google Shape;1203;p25"/>
          <p:cNvSpPr/>
          <p:nvPr/>
        </p:nvSpPr>
        <p:spPr>
          <a:xfrm>
            <a:off x="10666880" y="6472041"/>
            <a:ext cx="1631980" cy="964352"/>
          </a:xfrm>
          <a:custGeom>
            <a:avLst/>
            <a:gdLst/>
            <a:ahLst/>
            <a:cxnLst/>
            <a:rect l="l" t="t" r="r" b="b"/>
            <a:pathLst>
              <a:path w="1631980" h="964352" extrusionOk="0">
                <a:moveTo>
                  <a:pt x="0" y="0"/>
                </a:moveTo>
                <a:lnTo>
                  <a:pt x="1631980" y="0"/>
                </a:lnTo>
                <a:lnTo>
                  <a:pt x="1631980" y="964351"/>
                </a:lnTo>
                <a:lnTo>
                  <a:pt x="0" y="964351"/>
                </a:lnTo>
                <a:lnTo>
                  <a:pt x="0" y="0"/>
                </a:lnTo>
                <a:close/>
              </a:path>
            </a:pathLst>
          </a:custGeom>
          <a:blipFill rotWithShape="1">
            <a:blip r:embed="rId27">
              <a:alphaModFix/>
            </a:blip>
            <a:stretch>
              <a:fillRect/>
            </a:stretch>
          </a:blipFill>
          <a:ln>
            <a:noFill/>
          </a:ln>
        </p:spPr>
        <p:txBody>
          <a:bodyPr/>
          <a:lstStyle/>
          <a:p>
            <a:endParaRPr lang="zh-TW" altLang="en-US"/>
          </a:p>
        </p:txBody>
      </p:sp>
      <p:sp>
        <p:nvSpPr>
          <p:cNvPr id="1204" name="Google Shape;1204;p25"/>
          <p:cNvSpPr/>
          <p:nvPr/>
        </p:nvSpPr>
        <p:spPr>
          <a:xfrm>
            <a:off x="6773882" y="8243692"/>
            <a:ext cx="1344184" cy="830950"/>
          </a:xfrm>
          <a:custGeom>
            <a:avLst/>
            <a:gdLst/>
            <a:ahLst/>
            <a:cxnLst/>
            <a:rect l="l" t="t" r="r" b="b"/>
            <a:pathLst>
              <a:path w="1344184" h="830950" extrusionOk="0">
                <a:moveTo>
                  <a:pt x="0" y="0"/>
                </a:moveTo>
                <a:lnTo>
                  <a:pt x="1344183" y="0"/>
                </a:lnTo>
                <a:lnTo>
                  <a:pt x="1344183" y="830950"/>
                </a:lnTo>
                <a:lnTo>
                  <a:pt x="0" y="830950"/>
                </a:lnTo>
                <a:lnTo>
                  <a:pt x="0" y="0"/>
                </a:lnTo>
                <a:close/>
              </a:path>
            </a:pathLst>
          </a:custGeom>
          <a:blipFill rotWithShape="1">
            <a:blip r:embed="rId28">
              <a:alphaModFix/>
            </a:blip>
            <a:stretch>
              <a:fillRect/>
            </a:stretch>
          </a:blipFill>
          <a:ln>
            <a:noFill/>
          </a:ln>
        </p:spPr>
        <p:txBody>
          <a:bodyPr/>
          <a:lstStyle/>
          <a:p>
            <a:endParaRPr lang="zh-TW" altLang="en-US"/>
          </a:p>
        </p:txBody>
      </p:sp>
      <p:sp>
        <p:nvSpPr>
          <p:cNvPr id="1205" name="Google Shape;1205;p25"/>
          <p:cNvSpPr/>
          <p:nvPr/>
        </p:nvSpPr>
        <p:spPr>
          <a:xfrm>
            <a:off x="10475647" y="8161071"/>
            <a:ext cx="452814" cy="996191"/>
          </a:xfrm>
          <a:custGeom>
            <a:avLst/>
            <a:gdLst/>
            <a:ahLst/>
            <a:cxnLst/>
            <a:rect l="l" t="t" r="r" b="b"/>
            <a:pathLst>
              <a:path w="452814" h="996191" extrusionOk="0">
                <a:moveTo>
                  <a:pt x="0" y="0"/>
                </a:moveTo>
                <a:lnTo>
                  <a:pt x="452814" y="0"/>
                </a:lnTo>
                <a:lnTo>
                  <a:pt x="452814" y="996191"/>
                </a:lnTo>
                <a:lnTo>
                  <a:pt x="0" y="996191"/>
                </a:lnTo>
                <a:lnTo>
                  <a:pt x="0" y="0"/>
                </a:lnTo>
                <a:close/>
              </a:path>
            </a:pathLst>
          </a:custGeom>
          <a:blipFill rotWithShape="1">
            <a:blip r:embed="rId29">
              <a:alphaModFix/>
            </a:blip>
            <a:stretch>
              <a:fillRect/>
            </a:stretch>
          </a:blipFill>
          <a:ln>
            <a:noFill/>
          </a:ln>
        </p:spPr>
        <p:txBody>
          <a:bodyPr/>
          <a:lstStyle/>
          <a:p>
            <a:endParaRPr lang="zh-TW" altLang="en-US"/>
          </a:p>
        </p:txBody>
      </p:sp>
      <p:sp>
        <p:nvSpPr>
          <p:cNvPr id="1206" name="Google Shape;1206;p25"/>
          <p:cNvSpPr/>
          <p:nvPr/>
        </p:nvSpPr>
        <p:spPr>
          <a:xfrm>
            <a:off x="8680059" y="8090592"/>
            <a:ext cx="1233595" cy="1137150"/>
          </a:xfrm>
          <a:custGeom>
            <a:avLst/>
            <a:gdLst/>
            <a:ahLst/>
            <a:cxnLst/>
            <a:rect l="l" t="t" r="r" b="b"/>
            <a:pathLst>
              <a:path w="1233595" h="1137150" extrusionOk="0">
                <a:moveTo>
                  <a:pt x="0" y="0"/>
                </a:moveTo>
                <a:lnTo>
                  <a:pt x="1233595" y="0"/>
                </a:lnTo>
                <a:lnTo>
                  <a:pt x="1233595" y="1137150"/>
                </a:lnTo>
                <a:lnTo>
                  <a:pt x="0" y="1137150"/>
                </a:lnTo>
                <a:lnTo>
                  <a:pt x="0" y="0"/>
                </a:lnTo>
                <a:close/>
              </a:path>
            </a:pathLst>
          </a:custGeom>
          <a:blipFill rotWithShape="1">
            <a:blip r:embed="rId30">
              <a:alphaModFix/>
            </a:blip>
            <a:stretch>
              <a:fillRect/>
            </a:stretch>
          </a:blipFill>
          <a:ln>
            <a:noFill/>
          </a:ln>
        </p:spPr>
        <p:txBody>
          <a:bodyPr/>
          <a:lstStyle/>
          <a:p>
            <a:endParaRPr lang="zh-TW" altLang="en-US"/>
          </a:p>
        </p:txBody>
      </p:sp>
      <p:sp>
        <p:nvSpPr>
          <p:cNvPr id="1207" name="Google Shape;1207;p25"/>
          <p:cNvSpPr/>
          <p:nvPr/>
        </p:nvSpPr>
        <p:spPr>
          <a:xfrm>
            <a:off x="11490454" y="8060033"/>
            <a:ext cx="1216019" cy="1198267"/>
          </a:xfrm>
          <a:custGeom>
            <a:avLst/>
            <a:gdLst/>
            <a:ahLst/>
            <a:cxnLst/>
            <a:rect l="l" t="t" r="r" b="b"/>
            <a:pathLst>
              <a:path w="1216019" h="1198267" extrusionOk="0">
                <a:moveTo>
                  <a:pt x="0" y="0"/>
                </a:moveTo>
                <a:lnTo>
                  <a:pt x="1216019" y="0"/>
                </a:lnTo>
                <a:lnTo>
                  <a:pt x="1216019" y="1198267"/>
                </a:lnTo>
                <a:lnTo>
                  <a:pt x="0" y="1198267"/>
                </a:lnTo>
                <a:lnTo>
                  <a:pt x="0" y="0"/>
                </a:lnTo>
                <a:close/>
              </a:path>
            </a:pathLst>
          </a:custGeom>
          <a:blipFill rotWithShape="1">
            <a:blip r:embed="rId31">
              <a:alphaModFix/>
            </a:blip>
            <a:stretch>
              <a:fillRect/>
            </a:stretch>
          </a:blipFill>
          <a:ln>
            <a:noFill/>
          </a:ln>
        </p:spPr>
        <p:txBody>
          <a:bodyPr/>
          <a:lstStyle/>
          <a:p>
            <a:endParaRPr lang="zh-TW" altLang="en-US"/>
          </a:p>
        </p:txBody>
      </p:sp>
      <p:sp>
        <p:nvSpPr>
          <p:cNvPr id="1208" name="Google Shape;1208;p25"/>
          <p:cNvSpPr/>
          <p:nvPr/>
        </p:nvSpPr>
        <p:spPr>
          <a:xfrm>
            <a:off x="13268466" y="8370205"/>
            <a:ext cx="577461" cy="577923"/>
          </a:xfrm>
          <a:custGeom>
            <a:avLst/>
            <a:gdLst/>
            <a:ahLst/>
            <a:cxnLst/>
            <a:rect l="l" t="t" r="r" b="b"/>
            <a:pathLst>
              <a:path w="6351270" h="6356350" extrusionOk="0">
                <a:moveTo>
                  <a:pt x="5642610" y="2120900"/>
                </a:moveTo>
                <a:lnTo>
                  <a:pt x="5642610" y="1414780"/>
                </a:lnTo>
                <a:lnTo>
                  <a:pt x="4936490" y="1414780"/>
                </a:lnTo>
                <a:lnTo>
                  <a:pt x="4936490" y="708660"/>
                </a:lnTo>
                <a:lnTo>
                  <a:pt x="4230370" y="708660"/>
                </a:lnTo>
                <a:lnTo>
                  <a:pt x="4230370" y="0"/>
                </a:lnTo>
                <a:lnTo>
                  <a:pt x="2113280" y="0"/>
                </a:lnTo>
                <a:lnTo>
                  <a:pt x="2113280" y="709930"/>
                </a:lnTo>
                <a:lnTo>
                  <a:pt x="1409700" y="709930"/>
                </a:lnTo>
                <a:lnTo>
                  <a:pt x="1409700" y="1416050"/>
                </a:lnTo>
                <a:lnTo>
                  <a:pt x="704850" y="1416050"/>
                </a:lnTo>
                <a:lnTo>
                  <a:pt x="704850" y="2120900"/>
                </a:lnTo>
                <a:lnTo>
                  <a:pt x="0" y="2120900"/>
                </a:lnTo>
                <a:lnTo>
                  <a:pt x="0" y="4237990"/>
                </a:lnTo>
                <a:lnTo>
                  <a:pt x="704850" y="4237990"/>
                </a:lnTo>
                <a:lnTo>
                  <a:pt x="704850" y="4944110"/>
                </a:lnTo>
                <a:lnTo>
                  <a:pt x="1409700" y="4944110"/>
                </a:lnTo>
                <a:lnTo>
                  <a:pt x="1409700" y="5650230"/>
                </a:lnTo>
                <a:lnTo>
                  <a:pt x="2115820" y="5650230"/>
                </a:lnTo>
                <a:lnTo>
                  <a:pt x="2115820" y="6356350"/>
                </a:lnTo>
                <a:lnTo>
                  <a:pt x="4232910" y="6356350"/>
                </a:lnTo>
                <a:lnTo>
                  <a:pt x="4232910" y="5650230"/>
                </a:lnTo>
                <a:lnTo>
                  <a:pt x="4939030" y="5650230"/>
                </a:lnTo>
                <a:lnTo>
                  <a:pt x="4939030" y="4944110"/>
                </a:lnTo>
                <a:lnTo>
                  <a:pt x="5645150" y="4944110"/>
                </a:lnTo>
                <a:lnTo>
                  <a:pt x="5645150" y="4237990"/>
                </a:lnTo>
                <a:lnTo>
                  <a:pt x="6351270" y="4237990"/>
                </a:lnTo>
                <a:lnTo>
                  <a:pt x="6351270" y="2120900"/>
                </a:lnTo>
                <a:lnTo>
                  <a:pt x="5642610" y="2120900"/>
                </a:lnTo>
                <a:close/>
                <a:moveTo>
                  <a:pt x="4937760" y="3531870"/>
                </a:moveTo>
                <a:lnTo>
                  <a:pt x="4231640" y="3531870"/>
                </a:lnTo>
                <a:lnTo>
                  <a:pt x="4231640" y="4237990"/>
                </a:lnTo>
                <a:lnTo>
                  <a:pt x="3525520" y="4237990"/>
                </a:lnTo>
                <a:lnTo>
                  <a:pt x="3525520" y="4944110"/>
                </a:lnTo>
                <a:lnTo>
                  <a:pt x="2819400" y="4944110"/>
                </a:lnTo>
                <a:lnTo>
                  <a:pt x="2819400" y="4237990"/>
                </a:lnTo>
                <a:lnTo>
                  <a:pt x="2113280" y="4237990"/>
                </a:lnTo>
                <a:lnTo>
                  <a:pt x="2113280" y="3531870"/>
                </a:lnTo>
                <a:lnTo>
                  <a:pt x="1409700" y="3531870"/>
                </a:lnTo>
                <a:lnTo>
                  <a:pt x="1409700" y="2825750"/>
                </a:lnTo>
                <a:lnTo>
                  <a:pt x="2115820" y="2825750"/>
                </a:lnTo>
                <a:lnTo>
                  <a:pt x="2115820" y="2120900"/>
                </a:lnTo>
                <a:lnTo>
                  <a:pt x="2821940" y="2120900"/>
                </a:lnTo>
                <a:lnTo>
                  <a:pt x="2821940" y="1414780"/>
                </a:lnTo>
                <a:lnTo>
                  <a:pt x="3528060" y="1414780"/>
                </a:lnTo>
                <a:lnTo>
                  <a:pt x="3528060" y="2120900"/>
                </a:lnTo>
                <a:lnTo>
                  <a:pt x="4234180" y="2120900"/>
                </a:lnTo>
                <a:lnTo>
                  <a:pt x="4234180" y="2827020"/>
                </a:lnTo>
                <a:lnTo>
                  <a:pt x="4940300" y="2827020"/>
                </a:lnTo>
                <a:lnTo>
                  <a:pt x="4940300" y="3531870"/>
                </a:lnTo>
                <a:lnTo>
                  <a:pt x="4937760" y="3531870"/>
                </a:lnTo>
                <a:close/>
              </a:path>
            </a:pathLst>
          </a:custGeom>
          <a:solidFill>
            <a:srgbClr val="5067DC"/>
          </a:solidFill>
          <a:ln>
            <a:noFill/>
          </a:ln>
        </p:spPr>
        <p:txBody>
          <a:bodyPr/>
          <a:lstStyle/>
          <a:p>
            <a:endParaRPr lang="zh-TW" altLang="en-US"/>
          </a:p>
        </p:txBody>
      </p:sp>
      <p:sp>
        <p:nvSpPr>
          <p:cNvPr id="1209" name="Google Shape;1209;p25"/>
          <p:cNvSpPr/>
          <p:nvPr/>
        </p:nvSpPr>
        <p:spPr>
          <a:xfrm>
            <a:off x="14407921" y="8188967"/>
            <a:ext cx="3092051" cy="940399"/>
          </a:xfrm>
          <a:custGeom>
            <a:avLst/>
            <a:gdLst/>
            <a:ahLst/>
            <a:cxnLst/>
            <a:rect l="l" t="t" r="r" b="b"/>
            <a:pathLst>
              <a:path w="3092051" h="940399" extrusionOk="0">
                <a:moveTo>
                  <a:pt x="0" y="0"/>
                </a:moveTo>
                <a:lnTo>
                  <a:pt x="3092050" y="0"/>
                </a:lnTo>
                <a:lnTo>
                  <a:pt x="3092050" y="940399"/>
                </a:lnTo>
                <a:lnTo>
                  <a:pt x="0" y="940399"/>
                </a:lnTo>
                <a:lnTo>
                  <a:pt x="0" y="0"/>
                </a:lnTo>
                <a:close/>
              </a:path>
            </a:pathLst>
          </a:custGeom>
          <a:blipFill rotWithShape="1">
            <a:blip r:embed="rId32">
              <a:alphaModFix/>
            </a:blip>
            <a:stretch>
              <a:fillRect t="-42471" b="-42470"/>
            </a:stretch>
          </a:blipFill>
          <a:ln>
            <a:noFill/>
          </a:ln>
        </p:spPr>
        <p:txBody>
          <a:bodyPr/>
          <a:lstStyle/>
          <a:p>
            <a:endParaRPr lang="zh-TW" altLang="en-US"/>
          </a:p>
        </p:txBody>
      </p:sp>
      <p:grpSp>
        <p:nvGrpSpPr>
          <p:cNvPr id="1210" name="Google Shape;1210;p25"/>
          <p:cNvGrpSpPr/>
          <p:nvPr/>
        </p:nvGrpSpPr>
        <p:grpSpPr>
          <a:xfrm>
            <a:off x="12124528" y="205548"/>
            <a:ext cx="3758237" cy="499494"/>
            <a:chOff x="0" y="0"/>
            <a:chExt cx="5010983" cy="665993"/>
          </a:xfrm>
        </p:grpSpPr>
        <p:sp>
          <p:nvSpPr>
            <p:cNvPr id="1211" name="Google Shape;1211;p25"/>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mt="43000"/>
              </a:blip>
              <a:stretch>
                <a:fillRect/>
              </a:stretch>
            </a:blipFill>
            <a:ln>
              <a:noFill/>
            </a:ln>
          </p:spPr>
          <p:txBody>
            <a:bodyPr/>
            <a:lstStyle/>
            <a:p>
              <a:endParaRPr lang="zh-TW" altLang="en-US"/>
            </a:p>
          </p:txBody>
        </p:sp>
        <p:sp>
          <p:nvSpPr>
            <p:cNvPr id="1212" name="Google Shape;1212;p25"/>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3" name="Google Shape;1213;p25"/>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4" name="Google Shape;1214;p25"/>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sp>
          <p:nvSpPr>
            <p:cNvPr id="1215" name="Google Shape;1215;p25"/>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33">
                <a:alphaModFix/>
              </a:blip>
              <a:stretch>
                <a:fillRect/>
              </a:stretch>
            </a:blipFill>
            <a:ln>
              <a:noFill/>
            </a:ln>
          </p:spPr>
          <p:txBody>
            <a:bodyPr/>
            <a:lstStyle/>
            <a:p>
              <a:endParaRPr lang="zh-TW" altLang="en-US"/>
            </a:p>
          </p:txBody>
        </p:sp>
      </p:grpSp>
      <p:sp>
        <p:nvSpPr>
          <p:cNvPr id="1216" name="Google Shape;1216;p25"/>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Resource Page</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1220"/>
        <p:cNvGrpSpPr/>
        <p:nvPr/>
      </p:nvGrpSpPr>
      <p:grpSpPr>
        <a:xfrm>
          <a:off x="0" y="0"/>
          <a:ext cx="0" cy="0"/>
          <a:chOff x="0" y="0"/>
          <a:chExt cx="0" cy="0"/>
        </a:xfrm>
      </p:grpSpPr>
      <p:grpSp>
        <p:nvGrpSpPr>
          <p:cNvPr id="1221" name="Google Shape;1221;p26"/>
          <p:cNvGrpSpPr/>
          <p:nvPr/>
        </p:nvGrpSpPr>
        <p:grpSpPr>
          <a:xfrm>
            <a:off x="0" y="5286561"/>
            <a:ext cx="18288000" cy="5143500"/>
            <a:chOff x="0" y="0"/>
            <a:chExt cx="24384000" cy="6858000"/>
          </a:xfrm>
        </p:grpSpPr>
        <p:sp>
          <p:nvSpPr>
            <p:cNvPr id="1222" name="Google Shape;1222;p26"/>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223" name="Google Shape;1223;p26"/>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224" name="Google Shape;1224;p26"/>
          <p:cNvGrpSpPr/>
          <p:nvPr/>
        </p:nvGrpSpPr>
        <p:grpSpPr>
          <a:xfrm>
            <a:off x="0" y="-144661"/>
            <a:ext cx="18288000" cy="1036201"/>
            <a:chOff x="0" y="-38100"/>
            <a:chExt cx="4816593" cy="272909"/>
          </a:xfrm>
        </p:grpSpPr>
        <p:sp>
          <p:nvSpPr>
            <p:cNvPr id="1225" name="Google Shape;1225;p26"/>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226" name="Google Shape;1226;p26"/>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7" name="Google Shape;1227;p26"/>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6"/>
          <p:cNvSpPr/>
          <p:nvPr/>
        </p:nvSpPr>
        <p:spPr>
          <a:xfrm>
            <a:off x="6629051" y="4924897"/>
            <a:ext cx="5029898" cy="1257475"/>
          </a:xfrm>
          <a:custGeom>
            <a:avLst/>
            <a:gdLst/>
            <a:ahLst/>
            <a:cxnLst/>
            <a:rect l="l" t="t" r="r" b="b"/>
            <a:pathLst>
              <a:path w="5029898" h="1257475" extrusionOk="0">
                <a:moveTo>
                  <a:pt x="0" y="0"/>
                </a:moveTo>
                <a:lnTo>
                  <a:pt x="5029898" y="0"/>
                </a:lnTo>
                <a:lnTo>
                  <a:pt x="5029898" y="1257475"/>
                </a:lnTo>
                <a:lnTo>
                  <a:pt x="0" y="1257475"/>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229" name="Google Shape;1229;p26"/>
          <p:cNvSpPr txBox="1"/>
          <p:nvPr/>
        </p:nvSpPr>
        <p:spPr>
          <a:xfrm>
            <a:off x="5265636" y="7842897"/>
            <a:ext cx="7756728" cy="771593"/>
          </a:xfrm>
          <a:prstGeom prst="rect">
            <a:avLst/>
          </a:prstGeom>
          <a:noFill/>
          <a:ln>
            <a:noFill/>
          </a:ln>
        </p:spPr>
        <p:txBody>
          <a:bodyPr spcFirstLastPara="1" wrap="square" lIns="0" tIns="0" rIns="0" bIns="0" anchor="t" anchorCtr="0">
            <a:spAutoFit/>
          </a:bodyPr>
          <a:lstStyle/>
          <a:p>
            <a:pPr marL="0" marR="0" lvl="0" indent="0" algn="ctr" rtl="0">
              <a:lnSpc>
                <a:spcPct val="113012"/>
              </a:lnSpc>
              <a:spcBef>
                <a:spcPts val="0"/>
              </a:spcBef>
              <a:spcAft>
                <a:spcPts val="0"/>
              </a:spcAft>
              <a:buNone/>
            </a:pPr>
            <a:r>
              <a:rPr lang="en-US" sz="5364" b="1" i="0" u="none" strike="noStrike" cap="none">
                <a:solidFill>
                  <a:srgbClr val="000000"/>
                </a:solidFill>
                <a:latin typeface="Roboto Mono"/>
                <a:ea typeface="Roboto Mono"/>
                <a:cs typeface="Roboto Mono"/>
                <a:sym typeface="Roboto Mono"/>
              </a:rPr>
              <a:t>Pexels &amp; Pixabay</a:t>
            </a:r>
            <a:endParaRPr/>
          </a:p>
        </p:txBody>
      </p:sp>
      <p:sp>
        <p:nvSpPr>
          <p:cNvPr id="1230" name="Google Shape;1230;p26"/>
          <p:cNvSpPr txBox="1"/>
          <p:nvPr/>
        </p:nvSpPr>
        <p:spPr>
          <a:xfrm>
            <a:off x="6094486" y="8759824"/>
            <a:ext cx="6099028"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photos</a:t>
            </a:r>
            <a:endParaRPr/>
          </a:p>
        </p:txBody>
      </p:sp>
      <p:sp>
        <p:nvSpPr>
          <p:cNvPr id="1231" name="Google Shape;1231;p26"/>
          <p:cNvSpPr txBox="1"/>
          <p:nvPr/>
        </p:nvSpPr>
        <p:spPr>
          <a:xfrm>
            <a:off x="5856289" y="6449072"/>
            <a:ext cx="6575421" cy="534163"/>
          </a:xfrm>
          <a:prstGeom prst="rect">
            <a:avLst/>
          </a:prstGeom>
          <a:noFill/>
          <a:ln>
            <a:noFill/>
          </a:ln>
        </p:spPr>
        <p:txBody>
          <a:bodyPr spcFirstLastPara="1" wrap="square" lIns="0" tIns="0" rIns="0" bIns="0" anchor="t" anchorCtr="0">
            <a:spAutoFit/>
          </a:bodyPr>
          <a:lstStyle/>
          <a:p>
            <a:pPr marL="0" marR="0" lvl="1" indent="0" algn="ctr" rtl="0">
              <a:lnSpc>
                <a:spcPct val="167024"/>
              </a:lnSpc>
              <a:spcBef>
                <a:spcPts val="0"/>
              </a:spcBef>
              <a:spcAft>
                <a:spcPts val="0"/>
              </a:spcAft>
              <a:buNone/>
            </a:pPr>
            <a:r>
              <a:rPr lang="en-US" sz="2699" b="0" i="0" u="none" strike="noStrike" cap="none">
                <a:solidFill>
                  <a:srgbClr val="000000"/>
                </a:solidFill>
                <a:latin typeface="Roboto Mono"/>
                <a:ea typeface="Roboto Mono"/>
                <a:cs typeface="Roboto Mono"/>
                <a:sym typeface="Roboto Mono"/>
              </a:rPr>
              <a:t>for the presentation template</a:t>
            </a:r>
            <a:endParaRPr/>
          </a:p>
        </p:txBody>
      </p:sp>
      <p:sp>
        <p:nvSpPr>
          <p:cNvPr id="1232" name="Google Shape;1232;p26"/>
          <p:cNvSpPr txBox="1"/>
          <p:nvPr/>
        </p:nvSpPr>
        <p:spPr>
          <a:xfrm>
            <a:off x="3407099" y="1709134"/>
            <a:ext cx="11473800" cy="2398200"/>
          </a:xfrm>
          <a:prstGeom prst="rect">
            <a:avLst/>
          </a:prstGeom>
          <a:noFill/>
          <a:ln>
            <a:noFill/>
          </a:ln>
        </p:spPr>
        <p:txBody>
          <a:bodyPr spcFirstLastPara="1" wrap="square" lIns="0" tIns="0" rIns="0" bIns="0" anchor="t" anchorCtr="0">
            <a:spAutoFit/>
          </a:bodyPr>
          <a:lstStyle/>
          <a:p>
            <a:pPr marL="0" marR="0" lvl="1" indent="0" algn="ctr" rtl="0">
              <a:lnSpc>
                <a:spcPct val="200000"/>
              </a:lnSpc>
              <a:spcBef>
                <a:spcPts val="0"/>
              </a:spcBef>
              <a:spcAft>
                <a:spcPts val="0"/>
              </a:spcAft>
              <a:buNone/>
            </a:pPr>
            <a:r>
              <a:rPr lang="en-US" sz="3116" b="0" i="0" u="none" strike="noStrike" cap="none">
                <a:solidFill>
                  <a:srgbClr val="FFFFFF"/>
                </a:solidFill>
                <a:latin typeface="Press Start 2P"/>
                <a:ea typeface="Press Start 2P"/>
                <a:cs typeface="Press Start 2P"/>
                <a:sym typeface="Press Start 2P"/>
              </a:rPr>
              <a:t>This presentation template is free for everyone to use thanks to the following:</a:t>
            </a:r>
            <a:endParaRPr/>
          </a:p>
        </p:txBody>
      </p:sp>
      <p:grpSp>
        <p:nvGrpSpPr>
          <p:cNvPr id="1233" name="Google Shape;1233;p26"/>
          <p:cNvGrpSpPr/>
          <p:nvPr/>
        </p:nvGrpSpPr>
        <p:grpSpPr>
          <a:xfrm>
            <a:off x="12124528" y="205548"/>
            <a:ext cx="3758237" cy="499494"/>
            <a:chOff x="0" y="0"/>
            <a:chExt cx="5010983" cy="665993"/>
          </a:xfrm>
        </p:grpSpPr>
        <p:sp>
          <p:nvSpPr>
            <p:cNvPr id="1234" name="Google Shape;1234;p26"/>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1235" name="Google Shape;1235;p26"/>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6" name="Google Shape;1236;p26"/>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7" name="Google Shape;1237;p26"/>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1238" name="Google Shape;1238;p26"/>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1239" name="Google Shape;1239;p26"/>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US" sz="3350">
                <a:solidFill>
                  <a:schemeClr val="lt1"/>
                </a:solidFill>
                <a:latin typeface="Press Start 2P"/>
                <a:ea typeface="Press Start 2P"/>
                <a:cs typeface="Press Start 2P"/>
                <a:sym typeface="Press Start 2P"/>
              </a:rPr>
              <a:t>Credits</a:t>
            </a:r>
            <a:endParaRPr sz="3350">
              <a:solidFill>
                <a:srgbClr val="FFFFFF"/>
              </a:solidFill>
              <a:latin typeface="Press Start 2P"/>
              <a:ea typeface="Press Start 2P"/>
              <a:cs typeface="Press Start 2P"/>
              <a:sym typeface="Press Start 2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383"/>
        <p:cNvGrpSpPr/>
        <p:nvPr/>
      </p:nvGrpSpPr>
      <p:grpSpPr>
        <a:xfrm>
          <a:off x="0" y="0"/>
          <a:ext cx="0" cy="0"/>
          <a:chOff x="0" y="0"/>
          <a:chExt cx="0" cy="0"/>
        </a:xfrm>
      </p:grpSpPr>
      <p:grpSp>
        <p:nvGrpSpPr>
          <p:cNvPr id="384" name="Google Shape;384;p11"/>
          <p:cNvGrpSpPr/>
          <p:nvPr/>
        </p:nvGrpSpPr>
        <p:grpSpPr>
          <a:xfrm>
            <a:off x="0" y="5286561"/>
            <a:ext cx="18288000" cy="5143500"/>
            <a:chOff x="0" y="0"/>
            <a:chExt cx="24384000" cy="6858000"/>
          </a:xfrm>
        </p:grpSpPr>
        <p:sp>
          <p:nvSpPr>
            <p:cNvPr id="385" name="Google Shape;385;p11"/>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p:cNvGrpSpPr/>
          <p:nvPr/>
        </p:nvGrpSpPr>
        <p:grpSpPr>
          <a:xfrm>
            <a:off x="681307" y="1469020"/>
            <a:ext cx="16918339" cy="8142867"/>
            <a:chOff x="-9398" y="-18003"/>
            <a:chExt cx="22557786" cy="10857158"/>
          </a:xfrm>
        </p:grpSpPr>
        <p:sp>
          <p:nvSpPr>
            <p:cNvPr id="389" name="Google Shape;389;p11"/>
            <p:cNvSpPr/>
            <p:nvPr/>
          </p:nvSpPr>
          <p:spPr>
            <a:xfrm>
              <a:off x="-1" y="0"/>
              <a:ext cx="22548389" cy="10839155"/>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grpSp>
          <p:nvGrpSpPr>
            <p:cNvPr id="391" name="Google Shape;391;p11"/>
            <p:cNvGrpSpPr/>
            <p:nvPr/>
          </p:nvGrpSpPr>
          <p:grpSpPr>
            <a:xfrm rot="-5400000">
              <a:off x="-5198605" y="5283201"/>
              <a:ext cx="10639676" cy="261262"/>
              <a:chOff x="0" y="-38100"/>
              <a:chExt cx="3619500" cy="88879"/>
            </a:xfrm>
          </p:grpSpPr>
          <p:sp>
            <p:nvSpPr>
              <p:cNvPr id="392" name="Google Shape;392;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p:cNvGrpSpPr/>
            <p:nvPr/>
          </p:nvGrpSpPr>
          <p:grpSpPr>
            <a:xfrm>
              <a:off x="251865" y="-18003"/>
              <a:ext cx="22197238" cy="247778"/>
              <a:chOff x="0" y="-38100"/>
              <a:chExt cx="7551254" cy="84291"/>
            </a:xfrm>
          </p:grpSpPr>
          <p:sp>
            <p:nvSpPr>
              <p:cNvPr id="395" name="Google Shape;395;p11"/>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p:cNvGrpSpPr/>
            <p:nvPr/>
          </p:nvGrpSpPr>
          <p:grpSpPr>
            <a:xfrm rot="-5400000">
              <a:off x="16998633" y="5283201"/>
              <a:ext cx="10639676" cy="261262"/>
              <a:chOff x="0" y="-38100"/>
              <a:chExt cx="3619500" cy="88879"/>
            </a:xfrm>
          </p:grpSpPr>
          <p:sp>
            <p:nvSpPr>
              <p:cNvPr id="398" name="Google Shape;398;p11"/>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p:cNvGrpSpPr/>
            <p:nvPr/>
          </p:nvGrpSpPr>
          <p:grpSpPr>
            <a:xfrm>
              <a:off x="251865" y="10485893"/>
              <a:ext cx="22122608" cy="247778"/>
              <a:chOff x="0" y="-38100"/>
              <a:chExt cx="7525865" cy="84291"/>
            </a:xfrm>
          </p:grpSpPr>
          <p:sp>
            <p:nvSpPr>
              <p:cNvPr id="401" name="Google Shape;401;p11"/>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p:cNvGrpSpPr/>
          <p:nvPr/>
        </p:nvGrpSpPr>
        <p:grpSpPr>
          <a:xfrm>
            <a:off x="0" y="-144661"/>
            <a:ext cx="18288000" cy="1036201"/>
            <a:chOff x="0" y="-38100"/>
            <a:chExt cx="4816593" cy="272909"/>
          </a:xfrm>
        </p:grpSpPr>
        <p:sp>
          <p:nvSpPr>
            <p:cNvPr id="408" name="Google Shape;408;p11"/>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粗流</a:t>
            </a:r>
            <a:endParaRPr sz="3200" dirty="0">
              <a:latin typeface="+mj-ea"/>
              <a:ea typeface="+mj-ea"/>
            </a:endParaRPr>
          </a:p>
        </p:txBody>
      </p:sp>
      <p:sp>
        <p:nvSpPr>
          <p:cNvPr id="414" name="Google Shape;414;p11"/>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p:cNvGrpSpPr/>
          <p:nvPr/>
        </p:nvGrpSpPr>
        <p:grpSpPr>
          <a:xfrm>
            <a:off x="12124528" y="205548"/>
            <a:ext cx="3758237" cy="499494"/>
            <a:chOff x="0" y="0"/>
            <a:chExt cx="5010983" cy="665993"/>
          </a:xfrm>
        </p:grpSpPr>
        <p:sp>
          <p:nvSpPr>
            <p:cNvPr id="416" name="Google Shape;416;p11"/>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2" name="文字方塊 1">
            <a:extLst>
              <a:ext uri="{FF2B5EF4-FFF2-40B4-BE49-F238E27FC236}">
                <a16:creationId xmlns:a16="http://schemas.microsoft.com/office/drawing/2014/main" id="{CA8707EC-2E1C-52A3-2BD9-1F50F58DBD43}"/>
              </a:ext>
            </a:extLst>
          </p:cNvPr>
          <p:cNvSpPr txBox="1"/>
          <p:nvPr/>
        </p:nvSpPr>
        <p:spPr>
          <a:xfrm>
            <a:off x="5176817" y="2071117"/>
            <a:ext cx="9688871" cy="5078313"/>
          </a:xfrm>
          <a:prstGeom prst="rect">
            <a:avLst/>
          </a:prstGeom>
          <a:noFill/>
        </p:spPr>
        <p:txBody>
          <a:bodyPr wrap="none" rtlCol="0">
            <a:spAutoFit/>
          </a:bodyPr>
          <a:lstStyle/>
          <a:p>
            <a:r>
              <a:rPr lang="en-US" altLang="zh-TW" sz="5400" dirty="0">
                <a:solidFill>
                  <a:srgbClr val="3A52CF"/>
                </a:solidFill>
                <a:latin typeface="+mj-ea"/>
                <a:ea typeface="+mj-ea"/>
              </a:rPr>
              <a:t>13:00~13:30 </a:t>
            </a:r>
            <a:r>
              <a:rPr lang="zh-TW" altLang="en-US" sz="5400" dirty="0">
                <a:solidFill>
                  <a:srgbClr val="3A52CF"/>
                </a:solidFill>
                <a:latin typeface="+mj-ea"/>
                <a:ea typeface="+mj-ea"/>
              </a:rPr>
              <a:t>報到</a:t>
            </a:r>
            <a:r>
              <a:rPr lang="en-US" altLang="zh-TW" sz="5400" dirty="0">
                <a:solidFill>
                  <a:srgbClr val="3A52CF"/>
                </a:solidFill>
                <a:latin typeface="+mj-ea"/>
                <a:ea typeface="+mj-ea"/>
              </a:rPr>
              <a:t>/</a:t>
            </a:r>
            <a:r>
              <a:rPr lang="zh-TW" altLang="en-US" sz="5400" dirty="0">
                <a:solidFill>
                  <a:srgbClr val="3A52CF"/>
                </a:solidFill>
                <a:latin typeface="+mj-ea"/>
                <a:ea typeface="+mj-ea"/>
              </a:rPr>
              <a:t>進場</a:t>
            </a:r>
            <a:endParaRPr lang="en-US" altLang="zh-TW" sz="5400" dirty="0">
              <a:solidFill>
                <a:srgbClr val="3A52CF"/>
              </a:solidFill>
              <a:latin typeface="+mj-ea"/>
              <a:ea typeface="+mj-ea"/>
            </a:endParaRPr>
          </a:p>
          <a:p>
            <a:r>
              <a:rPr lang="en-US" altLang="zh-TW" sz="5400" dirty="0">
                <a:solidFill>
                  <a:srgbClr val="3A52CF"/>
                </a:solidFill>
                <a:latin typeface="+mj-ea"/>
                <a:ea typeface="+mj-ea"/>
              </a:rPr>
              <a:t>14:30~14:40 </a:t>
            </a:r>
            <a:r>
              <a:rPr lang="zh-TW" altLang="en-US" sz="5400" dirty="0">
                <a:solidFill>
                  <a:srgbClr val="3A52CF"/>
                </a:solidFill>
                <a:latin typeface="+mj-ea"/>
                <a:ea typeface="+mj-ea"/>
              </a:rPr>
              <a:t>賽前說明</a:t>
            </a:r>
            <a:endParaRPr lang="en-US" altLang="zh-TW" sz="5400" dirty="0">
              <a:solidFill>
                <a:srgbClr val="3A52CF"/>
              </a:solidFill>
              <a:latin typeface="+mj-ea"/>
              <a:ea typeface="+mj-ea"/>
            </a:endParaRPr>
          </a:p>
          <a:p>
            <a:r>
              <a:rPr lang="en-US" altLang="zh-TW" sz="5400" dirty="0">
                <a:solidFill>
                  <a:srgbClr val="3A52CF"/>
                </a:solidFill>
                <a:latin typeface="+mj-ea"/>
                <a:ea typeface="+mj-ea"/>
              </a:rPr>
              <a:t>14:40~15:30 </a:t>
            </a:r>
            <a:r>
              <a:rPr lang="zh-TW" altLang="en-US" sz="5400" dirty="0">
                <a:solidFill>
                  <a:srgbClr val="3A52CF"/>
                </a:solidFill>
                <a:latin typeface="+mj-ea"/>
                <a:ea typeface="+mj-ea"/>
              </a:rPr>
              <a:t>選秀大會</a:t>
            </a:r>
            <a:endParaRPr lang="en-US" altLang="zh-TW" sz="5400" dirty="0">
              <a:solidFill>
                <a:srgbClr val="3A52CF"/>
              </a:solidFill>
              <a:latin typeface="+mj-ea"/>
              <a:ea typeface="+mj-ea"/>
            </a:endParaRPr>
          </a:p>
          <a:p>
            <a:r>
              <a:rPr lang="en-US" altLang="zh-TW" sz="5400" dirty="0">
                <a:solidFill>
                  <a:srgbClr val="3A52CF"/>
                </a:solidFill>
                <a:latin typeface="+mj-ea"/>
                <a:ea typeface="+mj-ea"/>
              </a:rPr>
              <a:t>15:30~16:00 </a:t>
            </a:r>
            <a:r>
              <a:rPr lang="zh-TW" altLang="en-US" sz="5400" dirty="0">
                <a:solidFill>
                  <a:srgbClr val="3A52CF"/>
                </a:solidFill>
                <a:latin typeface="+mj-ea"/>
                <a:ea typeface="+mj-ea"/>
              </a:rPr>
              <a:t>酒精障礙賽</a:t>
            </a:r>
            <a:endParaRPr lang="en-US" altLang="zh-TW" sz="5400" dirty="0">
              <a:solidFill>
                <a:srgbClr val="3A52CF"/>
              </a:solidFill>
              <a:latin typeface="+mj-ea"/>
              <a:ea typeface="+mj-ea"/>
            </a:endParaRPr>
          </a:p>
          <a:p>
            <a:r>
              <a:rPr lang="en-US" altLang="zh-TW" sz="5400" dirty="0">
                <a:solidFill>
                  <a:srgbClr val="3A52CF"/>
                </a:solidFill>
                <a:latin typeface="+mj-ea"/>
                <a:ea typeface="+mj-ea"/>
              </a:rPr>
              <a:t>16:00~16:30</a:t>
            </a:r>
            <a:r>
              <a:rPr lang="zh-TW" altLang="en-US" sz="5400" dirty="0">
                <a:solidFill>
                  <a:srgbClr val="3A52CF"/>
                </a:solidFill>
                <a:latin typeface="+mj-ea"/>
                <a:ea typeface="+mj-ea"/>
              </a:rPr>
              <a:t> 演技大考驗</a:t>
            </a:r>
            <a:r>
              <a:rPr lang="en-US" altLang="zh-TW" sz="5400" dirty="0">
                <a:solidFill>
                  <a:srgbClr val="3A52CF"/>
                </a:solidFill>
                <a:latin typeface="+mj-ea"/>
                <a:ea typeface="+mj-ea"/>
              </a:rPr>
              <a:t>(</a:t>
            </a:r>
            <a:r>
              <a:rPr lang="zh-TW" altLang="en-US" sz="5400" dirty="0">
                <a:solidFill>
                  <a:srgbClr val="3A52CF"/>
                </a:solidFill>
                <a:latin typeface="+mj-ea"/>
                <a:ea typeface="+mj-ea"/>
              </a:rPr>
              <a:t>休息</a:t>
            </a:r>
            <a:r>
              <a:rPr lang="en-US" altLang="zh-TW" sz="5400" dirty="0">
                <a:solidFill>
                  <a:srgbClr val="3A52CF"/>
                </a:solidFill>
                <a:latin typeface="+mj-ea"/>
                <a:ea typeface="+mj-ea"/>
              </a:rPr>
              <a:t>)</a:t>
            </a:r>
          </a:p>
          <a:p>
            <a:endParaRPr lang="zh-TW" altLang="en-US" sz="5400" dirty="0">
              <a:latin typeface="+mj-ea"/>
              <a:ea typeface="+mj-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4">
          <a:extLst>
            <a:ext uri="{FF2B5EF4-FFF2-40B4-BE49-F238E27FC236}">
              <a16:creationId xmlns:a16="http://schemas.microsoft.com/office/drawing/2014/main" id="{50C61194-0F88-DE54-5CFE-7BAFDA5B7F97}"/>
            </a:ext>
          </a:extLst>
        </p:cNvPr>
        <p:cNvGrpSpPr/>
        <p:nvPr/>
      </p:nvGrpSpPr>
      <p:grpSpPr>
        <a:xfrm>
          <a:off x="0" y="0"/>
          <a:ext cx="0" cy="0"/>
          <a:chOff x="0" y="0"/>
          <a:chExt cx="0" cy="0"/>
        </a:xfrm>
      </p:grpSpPr>
      <p:grpSp>
        <p:nvGrpSpPr>
          <p:cNvPr id="1025" name="Google Shape;1025;p23">
            <a:extLst>
              <a:ext uri="{FF2B5EF4-FFF2-40B4-BE49-F238E27FC236}">
                <a16:creationId xmlns:a16="http://schemas.microsoft.com/office/drawing/2014/main" id="{D41F5F97-022C-F518-9854-38566CEAE617}"/>
              </a:ext>
            </a:extLst>
          </p:cNvPr>
          <p:cNvGrpSpPr/>
          <p:nvPr/>
        </p:nvGrpSpPr>
        <p:grpSpPr>
          <a:xfrm>
            <a:off x="0" y="-144661"/>
            <a:ext cx="18288000" cy="1036201"/>
            <a:chOff x="0" y="-38100"/>
            <a:chExt cx="4816593" cy="272909"/>
          </a:xfrm>
        </p:grpSpPr>
        <p:sp>
          <p:nvSpPr>
            <p:cNvPr id="1026" name="Google Shape;1026;p23">
              <a:extLst>
                <a:ext uri="{FF2B5EF4-FFF2-40B4-BE49-F238E27FC236}">
                  <a16:creationId xmlns:a16="http://schemas.microsoft.com/office/drawing/2014/main" id="{F0F41590-FA5C-94C0-C796-5B14ECBA3E2B}"/>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1027" name="Google Shape;1027;p23">
              <a:extLst>
                <a:ext uri="{FF2B5EF4-FFF2-40B4-BE49-F238E27FC236}">
                  <a16:creationId xmlns:a16="http://schemas.microsoft.com/office/drawing/2014/main" id="{A813C09A-44E5-BA65-72AB-21EE0FA84B21}"/>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28" name="Google Shape;1028;p23">
            <a:extLst>
              <a:ext uri="{FF2B5EF4-FFF2-40B4-BE49-F238E27FC236}">
                <a16:creationId xmlns:a16="http://schemas.microsoft.com/office/drawing/2014/main" id="{FB70E092-F0D0-219D-3B62-CEA6B17A6FAB}"/>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23">
            <a:extLst>
              <a:ext uri="{FF2B5EF4-FFF2-40B4-BE49-F238E27FC236}">
                <a16:creationId xmlns:a16="http://schemas.microsoft.com/office/drawing/2014/main" id="{14E859F5-8167-2969-468E-949EE78C90CD}"/>
              </a:ext>
            </a:extLst>
          </p:cNvPr>
          <p:cNvGrpSpPr/>
          <p:nvPr/>
        </p:nvGrpSpPr>
        <p:grpSpPr>
          <a:xfrm>
            <a:off x="1021891" y="2029921"/>
            <a:ext cx="7449519" cy="3014231"/>
            <a:chOff x="-128818" y="0"/>
            <a:chExt cx="9932692" cy="4018974"/>
          </a:xfrm>
        </p:grpSpPr>
        <p:grpSp>
          <p:nvGrpSpPr>
            <p:cNvPr id="1030" name="Google Shape;1030;p23">
              <a:extLst>
                <a:ext uri="{FF2B5EF4-FFF2-40B4-BE49-F238E27FC236}">
                  <a16:creationId xmlns:a16="http://schemas.microsoft.com/office/drawing/2014/main" id="{CD70FE92-7843-4A46-6F76-C9C0CFC6753F}"/>
                </a:ext>
              </a:extLst>
            </p:cNvPr>
            <p:cNvGrpSpPr/>
            <p:nvPr/>
          </p:nvGrpSpPr>
          <p:grpSpPr>
            <a:xfrm rot="-5400000">
              <a:off x="2828041" y="-2956859"/>
              <a:ext cx="4018974" cy="9932692"/>
              <a:chOff x="0" y="-66675"/>
              <a:chExt cx="2080183" cy="5141068"/>
            </a:xfrm>
          </p:grpSpPr>
          <p:sp>
            <p:nvSpPr>
              <p:cNvPr id="1031" name="Google Shape;1031;p23">
                <a:extLst>
                  <a:ext uri="{FF2B5EF4-FFF2-40B4-BE49-F238E27FC236}">
                    <a16:creationId xmlns:a16="http://schemas.microsoft.com/office/drawing/2014/main" id="{58142AD8-3ABA-1850-1629-06EE6A3D0B6C}"/>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32" name="Google Shape;1032;p23">
                <a:extLst>
                  <a:ext uri="{FF2B5EF4-FFF2-40B4-BE49-F238E27FC236}">
                    <a16:creationId xmlns:a16="http://schemas.microsoft.com/office/drawing/2014/main" id="{D96B1C2F-CFAB-C0B8-4668-1F68B6C5CBAA}"/>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3" name="Google Shape;1033;p23">
              <a:extLst>
                <a:ext uri="{FF2B5EF4-FFF2-40B4-BE49-F238E27FC236}">
                  <a16:creationId xmlns:a16="http://schemas.microsoft.com/office/drawing/2014/main" id="{820DB50A-CC5A-919A-F2D2-C9E469769684}"/>
                </a:ext>
              </a:extLst>
            </p:cNvPr>
            <p:cNvGrpSpPr/>
            <p:nvPr/>
          </p:nvGrpSpPr>
          <p:grpSpPr>
            <a:xfrm rot="-5400000">
              <a:off x="-1765147" y="1922614"/>
              <a:ext cx="3796129" cy="173917"/>
              <a:chOff x="0" y="-38100"/>
              <a:chExt cx="1964841" cy="90018"/>
            </a:xfrm>
          </p:grpSpPr>
          <p:sp>
            <p:nvSpPr>
              <p:cNvPr id="1034" name="Google Shape;1034;p23">
                <a:extLst>
                  <a:ext uri="{FF2B5EF4-FFF2-40B4-BE49-F238E27FC236}">
                    <a16:creationId xmlns:a16="http://schemas.microsoft.com/office/drawing/2014/main" id="{0581B914-9C4A-7D2E-F511-C020AF420F4E}"/>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35" name="Google Shape;1035;p23">
                <a:extLst>
                  <a:ext uri="{FF2B5EF4-FFF2-40B4-BE49-F238E27FC236}">
                    <a16:creationId xmlns:a16="http://schemas.microsoft.com/office/drawing/2014/main" id="{6F2B0058-A092-0133-AC6B-52F084AF8C8B}"/>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6" name="Google Shape;1036;p23">
              <a:extLst>
                <a:ext uri="{FF2B5EF4-FFF2-40B4-BE49-F238E27FC236}">
                  <a16:creationId xmlns:a16="http://schemas.microsoft.com/office/drawing/2014/main" id="{2DC9200F-BAB2-0A13-23C4-89A3C2D7B688}"/>
                </a:ext>
              </a:extLst>
            </p:cNvPr>
            <p:cNvGrpSpPr/>
            <p:nvPr/>
          </p:nvGrpSpPr>
          <p:grpSpPr>
            <a:xfrm>
              <a:off x="219875" y="3732021"/>
              <a:ext cx="9357231" cy="175615"/>
              <a:chOff x="0" y="-38100"/>
              <a:chExt cx="4843215" cy="90897"/>
            </a:xfrm>
          </p:grpSpPr>
          <p:sp>
            <p:nvSpPr>
              <p:cNvPr id="1037" name="Google Shape;1037;p23">
                <a:extLst>
                  <a:ext uri="{FF2B5EF4-FFF2-40B4-BE49-F238E27FC236}">
                    <a16:creationId xmlns:a16="http://schemas.microsoft.com/office/drawing/2014/main" id="{9BECEDDA-7C35-ED62-9B35-E78B18B4B213}"/>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38" name="Google Shape;1038;p23">
                <a:extLst>
                  <a:ext uri="{FF2B5EF4-FFF2-40B4-BE49-F238E27FC236}">
                    <a16:creationId xmlns:a16="http://schemas.microsoft.com/office/drawing/2014/main" id="{17CD6D10-A6D4-61CF-E10D-0FA192333137}"/>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9" name="Google Shape;1039;p23">
              <a:extLst>
                <a:ext uri="{FF2B5EF4-FFF2-40B4-BE49-F238E27FC236}">
                  <a16:creationId xmlns:a16="http://schemas.microsoft.com/office/drawing/2014/main" id="{FD70BE14-583E-3CAA-4CCA-14CDBBCA9D96}"/>
                </a:ext>
              </a:extLst>
            </p:cNvPr>
            <p:cNvGrpSpPr/>
            <p:nvPr/>
          </p:nvGrpSpPr>
          <p:grpSpPr>
            <a:xfrm>
              <a:off x="219875" y="37897"/>
              <a:ext cx="9480400" cy="188316"/>
              <a:chOff x="0" y="-38100"/>
              <a:chExt cx="4906966" cy="97470"/>
            </a:xfrm>
          </p:grpSpPr>
          <p:sp>
            <p:nvSpPr>
              <p:cNvPr id="1040" name="Google Shape;1040;p23">
                <a:extLst>
                  <a:ext uri="{FF2B5EF4-FFF2-40B4-BE49-F238E27FC236}">
                    <a16:creationId xmlns:a16="http://schemas.microsoft.com/office/drawing/2014/main" id="{7E513711-4143-6602-5C3A-31084E1F9A3B}"/>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41" name="Google Shape;1041;p23">
                <a:extLst>
                  <a:ext uri="{FF2B5EF4-FFF2-40B4-BE49-F238E27FC236}">
                    <a16:creationId xmlns:a16="http://schemas.microsoft.com/office/drawing/2014/main" id="{AC37C177-38B6-3588-4F2C-2AE41EC5D3CE}"/>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2" name="Google Shape;1042;p23">
              <a:extLst>
                <a:ext uri="{FF2B5EF4-FFF2-40B4-BE49-F238E27FC236}">
                  <a16:creationId xmlns:a16="http://schemas.microsoft.com/office/drawing/2014/main" id="{E2BEC249-24A4-3932-5225-B3420A794168}"/>
                </a:ext>
              </a:extLst>
            </p:cNvPr>
            <p:cNvGrpSpPr/>
            <p:nvPr/>
          </p:nvGrpSpPr>
          <p:grpSpPr>
            <a:xfrm rot="-5400000">
              <a:off x="7703820" y="1911184"/>
              <a:ext cx="3796129" cy="196777"/>
              <a:chOff x="0" y="-38100"/>
              <a:chExt cx="1964841" cy="101850"/>
            </a:xfrm>
          </p:grpSpPr>
          <p:sp>
            <p:nvSpPr>
              <p:cNvPr id="1043" name="Google Shape;1043;p23">
                <a:extLst>
                  <a:ext uri="{FF2B5EF4-FFF2-40B4-BE49-F238E27FC236}">
                    <a16:creationId xmlns:a16="http://schemas.microsoft.com/office/drawing/2014/main" id="{C7503C07-BA6F-B0E3-6B2B-65E737F08618}"/>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44" name="Google Shape;1044;p23">
                <a:extLst>
                  <a:ext uri="{FF2B5EF4-FFF2-40B4-BE49-F238E27FC236}">
                    <a16:creationId xmlns:a16="http://schemas.microsoft.com/office/drawing/2014/main" id="{7CAFA199-541B-935B-834F-F2AB36D21622}"/>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46" name="Google Shape;1046;p23">
            <a:extLst>
              <a:ext uri="{FF2B5EF4-FFF2-40B4-BE49-F238E27FC236}">
                <a16:creationId xmlns:a16="http://schemas.microsoft.com/office/drawing/2014/main" id="{D87E8614-4CD9-2242-2739-FC1867B8CCA0}"/>
              </a:ext>
            </a:extLst>
          </p:cNvPr>
          <p:cNvGrpSpPr/>
          <p:nvPr/>
        </p:nvGrpSpPr>
        <p:grpSpPr>
          <a:xfrm>
            <a:off x="9719976" y="2029921"/>
            <a:ext cx="7449519" cy="3014231"/>
            <a:chOff x="-128818" y="0"/>
            <a:chExt cx="9932692" cy="4018974"/>
          </a:xfrm>
        </p:grpSpPr>
        <p:grpSp>
          <p:nvGrpSpPr>
            <p:cNvPr id="1047" name="Google Shape;1047;p23">
              <a:extLst>
                <a:ext uri="{FF2B5EF4-FFF2-40B4-BE49-F238E27FC236}">
                  <a16:creationId xmlns:a16="http://schemas.microsoft.com/office/drawing/2014/main" id="{F3494056-BC69-EBBE-BDA4-7A6F7533F9D1}"/>
                </a:ext>
              </a:extLst>
            </p:cNvPr>
            <p:cNvGrpSpPr/>
            <p:nvPr/>
          </p:nvGrpSpPr>
          <p:grpSpPr>
            <a:xfrm rot="-5400000">
              <a:off x="2828041" y="-2956859"/>
              <a:ext cx="4018974" cy="9932692"/>
              <a:chOff x="0" y="-66675"/>
              <a:chExt cx="2080183" cy="5141068"/>
            </a:xfrm>
          </p:grpSpPr>
          <p:sp>
            <p:nvSpPr>
              <p:cNvPr id="1048" name="Google Shape;1048;p23">
                <a:extLst>
                  <a:ext uri="{FF2B5EF4-FFF2-40B4-BE49-F238E27FC236}">
                    <a16:creationId xmlns:a16="http://schemas.microsoft.com/office/drawing/2014/main" id="{EDB3D742-FA5E-03A6-46DE-6683587B03B0}"/>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49" name="Google Shape;1049;p23">
                <a:extLst>
                  <a:ext uri="{FF2B5EF4-FFF2-40B4-BE49-F238E27FC236}">
                    <a16:creationId xmlns:a16="http://schemas.microsoft.com/office/drawing/2014/main" id="{39130A33-BCD6-955E-792F-85513622779F}"/>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0" name="Google Shape;1050;p23">
              <a:extLst>
                <a:ext uri="{FF2B5EF4-FFF2-40B4-BE49-F238E27FC236}">
                  <a16:creationId xmlns:a16="http://schemas.microsoft.com/office/drawing/2014/main" id="{F0C18E7A-7FCD-A802-9110-1D003BB6E1F2}"/>
                </a:ext>
              </a:extLst>
            </p:cNvPr>
            <p:cNvGrpSpPr/>
            <p:nvPr/>
          </p:nvGrpSpPr>
          <p:grpSpPr>
            <a:xfrm rot="-5400000">
              <a:off x="-1765147" y="1922614"/>
              <a:ext cx="3796129" cy="173917"/>
              <a:chOff x="0" y="-38100"/>
              <a:chExt cx="1964841" cy="90018"/>
            </a:xfrm>
          </p:grpSpPr>
          <p:sp>
            <p:nvSpPr>
              <p:cNvPr id="1051" name="Google Shape;1051;p23">
                <a:extLst>
                  <a:ext uri="{FF2B5EF4-FFF2-40B4-BE49-F238E27FC236}">
                    <a16:creationId xmlns:a16="http://schemas.microsoft.com/office/drawing/2014/main" id="{2CF8D502-7726-8F30-6EC8-FDEE187EDACD}"/>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52" name="Google Shape;1052;p23">
                <a:extLst>
                  <a:ext uri="{FF2B5EF4-FFF2-40B4-BE49-F238E27FC236}">
                    <a16:creationId xmlns:a16="http://schemas.microsoft.com/office/drawing/2014/main" id="{6932ACF5-4972-0651-ACE2-D74ED2F07793}"/>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3" name="Google Shape;1053;p23">
              <a:extLst>
                <a:ext uri="{FF2B5EF4-FFF2-40B4-BE49-F238E27FC236}">
                  <a16:creationId xmlns:a16="http://schemas.microsoft.com/office/drawing/2014/main" id="{26A33399-90FD-C845-9F32-8C240E42C65E}"/>
                </a:ext>
              </a:extLst>
            </p:cNvPr>
            <p:cNvGrpSpPr/>
            <p:nvPr/>
          </p:nvGrpSpPr>
          <p:grpSpPr>
            <a:xfrm>
              <a:off x="219875" y="3732021"/>
              <a:ext cx="9357231" cy="175615"/>
              <a:chOff x="0" y="-38100"/>
              <a:chExt cx="4843215" cy="90897"/>
            </a:xfrm>
          </p:grpSpPr>
          <p:sp>
            <p:nvSpPr>
              <p:cNvPr id="1054" name="Google Shape;1054;p23">
                <a:extLst>
                  <a:ext uri="{FF2B5EF4-FFF2-40B4-BE49-F238E27FC236}">
                    <a16:creationId xmlns:a16="http://schemas.microsoft.com/office/drawing/2014/main" id="{2E39524D-1F63-7F58-E0A6-13CF6924D132}"/>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55" name="Google Shape;1055;p23">
                <a:extLst>
                  <a:ext uri="{FF2B5EF4-FFF2-40B4-BE49-F238E27FC236}">
                    <a16:creationId xmlns:a16="http://schemas.microsoft.com/office/drawing/2014/main" id="{DF4AA9BA-7C83-5CF2-D33F-B52B7BA0D2CA}"/>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6" name="Google Shape;1056;p23">
              <a:extLst>
                <a:ext uri="{FF2B5EF4-FFF2-40B4-BE49-F238E27FC236}">
                  <a16:creationId xmlns:a16="http://schemas.microsoft.com/office/drawing/2014/main" id="{F61BB142-5FCF-8CE3-7121-7D3288997E5A}"/>
                </a:ext>
              </a:extLst>
            </p:cNvPr>
            <p:cNvGrpSpPr/>
            <p:nvPr/>
          </p:nvGrpSpPr>
          <p:grpSpPr>
            <a:xfrm>
              <a:off x="219875" y="37897"/>
              <a:ext cx="9480400" cy="188316"/>
              <a:chOff x="0" y="-38100"/>
              <a:chExt cx="4906966" cy="97470"/>
            </a:xfrm>
          </p:grpSpPr>
          <p:sp>
            <p:nvSpPr>
              <p:cNvPr id="1057" name="Google Shape;1057;p23">
                <a:extLst>
                  <a:ext uri="{FF2B5EF4-FFF2-40B4-BE49-F238E27FC236}">
                    <a16:creationId xmlns:a16="http://schemas.microsoft.com/office/drawing/2014/main" id="{C56142A6-171F-9D10-2EC1-89A0C7E505FD}"/>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58" name="Google Shape;1058;p23">
                <a:extLst>
                  <a:ext uri="{FF2B5EF4-FFF2-40B4-BE49-F238E27FC236}">
                    <a16:creationId xmlns:a16="http://schemas.microsoft.com/office/drawing/2014/main" id="{7D51A163-ADF6-419A-AA35-03E77DFC3B85}"/>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9" name="Google Shape;1059;p23">
              <a:extLst>
                <a:ext uri="{FF2B5EF4-FFF2-40B4-BE49-F238E27FC236}">
                  <a16:creationId xmlns:a16="http://schemas.microsoft.com/office/drawing/2014/main" id="{0801037B-A6CC-BD54-628F-96EBAF30C5D1}"/>
                </a:ext>
              </a:extLst>
            </p:cNvPr>
            <p:cNvGrpSpPr/>
            <p:nvPr/>
          </p:nvGrpSpPr>
          <p:grpSpPr>
            <a:xfrm rot="-5400000">
              <a:off x="7703820" y="1911184"/>
              <a:ext cx="3796129" cy="196777"/>
              <a:chOff x="0" y="-38100"/>
              <a:chExt cx="1964841" cy="101850"/>
            </a:xfrm>
          </p:grpSpPr>
          <p:sp>
            <p:nvSpPr>
              <p:cNvPr id="1060" name="Google Shape;1060;p23">
                <a:extLst>
                  <a:ext uri="{FF2B5EF4-FFF2-40B4-BE49-F238E27FC236}">
                    <a16:creationId xmlns:a16="http://schemas.microsoft.com/office/drawing/2014/main" id="{09B630C4-0AF1-2A62-972C-EF4252E2B411}"/>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61" name="Google Shape;1061;p23">
                <a:extLst>
                  <a:ext uri="{FF2B5EF4-FFF2-40B4-BE49-F238E27FC236}">
                    <a16:creationId xmlns:a16="http://schemas.microsoft.com/office/drawing/2014/main" id="{AF6ED231-6CF3-B5E2-D9CB-E7178160B712}"/>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63" name="Google Shape;1063;p23">
            <a:extLst>
              <a:ext uri="{FF2B5EF4-FFF2-40B4-BE49-F238E27FC236}">
                <a16:creationId xmlns:a16="http://schemas.microsoft.com/office/drawing/2014/main" id="{D81C9FF9-CC88-84A5-9B63-ED04CC7A0586}"/>
              </a:ext>
            </a:extLst>
          </p:cNvPr>
          <p:cNvGrpSpPr/>
          <p:nvPr/>
        </p:nvGrpSpPr>
        <p:grpSpPr>
          <a:xfrm>
            <a:off x="0" y="5286561"/>
            <a:ext cx="18288000" cy="5143500"/>
            <a:chOff x="0" y="0"/>
            <a:chExt cx="24384000" cy="6858000"/>
          </a:xfrm>
        </p:grpSpPr>
        <p:sp>
          <p:nvSpPr>
            <p:cNvPr id="1064" name="Google Shape;1064;p23">
              <a:extLst>
                <a:ext uri="{FF2B5EF4-FFF2-40B4-BE49-F238E27FC236}">
                  <a16:creationId xmlns:a16="http://schemas.microsoft.com/office/drawing/2014/main" id="{6893592C-0CE5-5CCC-7B0B-29DAF08C4E9E}"/>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1065" name="Google Shape;1065;p23">
              <a:extLst>
                <a:ext uri="{FF2B5EF4-FFF2-40B4-BE49-F238E27FC236}">
                  <a16:creationId xmlns:a16="http://schemas.microsoft.com/office/drawing/2014/main" id="{5359055A-1A43-AC0D-F17C-783E2450933C}"/>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1066" name="Google Shape;1066;p23">
            <a:extLst>
              <a:ext uri="{FF2B5EF4-FFF2-40B4-BE49-F238E27FC236}">
                <a16:creationId xmlns:a16="http://schemas.microsoft.com/office/drawing/2014/main" id="{FE55D96A-D310-4B6C-2C32-94226AEFCEE7}"/>
              </a:ext>
            </a:extLst>
          </p:cNvPr>
          <p:cNvGrpSpPr/>
          <p:nvPr/>
        </p:nvGrpSpPr>
        <p:grpSpPr>
          <a:xfrm>
            <a:off x="1021891" y="5921236"/>
            <a:ext cx="7449519" cy="3014231"/>
            <a:chOff x="-128818" y="0"/>
            <a:chExt cx="9932692" cy="4018974"/>
          </a:xfrm>
        </p:grpSpPr>
        <p:grpSp>
          <p:nvGrpSpPr>
            <p:cNvPr id="1067" name="Google Shape;1067;p23">
              <a:extLst>
                <a:ext uri="{FF2B5EF4-FFF2-40B4-BE49-F238E27FC236}">
                  <a16:creationId xmlns:a16="http://schemas.microsoft.com/office/drawing/2014/main" id="{93B78166-67A1-07DC-0A04-42F0C09F0725}"/>
                </a:ext>
              </a:extLst>
            </p:cNvPr>
            <p:cNvGrpSpPr/>
            <p:nvPr/>
          </p:nvGrpSpPr>
          <p:grpSpPr>
            <a:xfrm rot="-5400000">
              <a:off x="2828041" y="-2956859"/>
              <a:ext cx="4018974" cy="9932692"/>
              <a:chOff x="0" y="-66675"/>
              <a:chExt cx="2080183" cy="5141068"/>
            </a:xfrm>
          </p:grpSpPr>
          <p:sp>
            <p:nvSpPr>
              <p:cNvPr id="1068" name="Google Shape;1068;p23">
                <a:extLst>
                  <a:ext uri="{FF2B5EF4-FFF2-40B4-BE49-F238E27FC236}">
                    <a16:creationId xmlns:a16="http://schemas.microsoft.com/office/drawing/2014/main" id="{8DB14141-BE02-B0CB-6B60-19942562F964}"/>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69" name="Google Shape;1069;p23">
                <a:extLst>
                  <a:ext uri="{FF2B5EF4-FFF2-40B4-BE49-F238E27FC236}">
                    <a16:creationId xmlns:a16="http://schemas.microsoft.com/office/drawing/2014/main" id="{A19EEBA8-C15D-3017-A86B-FBC251354D4B}"/>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0" name="Google Shape;1070;p23">
              <a:extLst>
                <a:ext uri="{FF2B5EF4-FFF2-40B4-BE49-F238E27FC236}">
                  <a16:creationId xmlns:a16="http://schemas.microsoft.com/office/drawing/2014/main" id="{84781843-85F8-B1F3-F098-67A9ABCF1430}"/>
                </a:ext>
              </a:extLst>
            </p:cNvPr>
            <p:cNvGrpSpPr/>
            <p:nvPr/>
          </p:nvGrpSpPr>
          <p:grpSpPr>
            <a:xfrm rot="-5400000">
              <a:off x="-1765147" y="1922614"/>
              <a:ext cx="3796129" cy="173917"/>
              <a:chOff x="0" y="-38100"/>
              <a:chExt cx="1964841" cy="90018"/>
            </a:xfrm>
          </p:grpSpPr>
          <p:sp>
            <p:nvSpPr>
              <p:cNvPr id="1071" name="Google Shape;1071;p23">
                <a:extLst>
                  <a:ext uri="{FF2B5EF4-FFF2-40B4-BE49-F238E27FC236}">
                    <a16:creationId xmlns:a16="http://schemas.microsoft.com/office/drawing/2014/main" id="{98036779-AAF2-E1A1-368F-4848145AEAFA}"/>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72" name="Google Shape;1072;p23">
                <a:extLst>
                  <a:ext uri="{FF2B5EF4-FFF2-40B4-BE49-F238E27FC236}">
                    <a16:creationId xmlns:a16="http://schemas.microsoft.com/office/drawing/2014/main" id="{082B011E-492E-093F-5708-5BB38C7A6FAB}"/>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3" name="Google Shape;1073;p23">
              <a:extLst>
                <a:ext uri="{FF2B5EF4-FFF2-40B4-BE49-F238E27FC236}">
                  <a16:creationId xmlns:a16="http://schemas.microsoft.com/office/drawing/2014/main" id="{E3B080CC-B93C-C8D8-B482-2DCB3E5EE61C}"/>
                </a:ext>
              </a:extLst>
            </p:cNvPr>
            <p:cNvGrpSpPr/>
            <p:nvPr/>
          </p:nvGrpSpPr>
          <p:grpSpPr>
            <a:xfrm>
              <a:off x="219875" y="3732021"/>
              <a:ext cx="9357231" cy="175615"/>
              <a:chOff x="0" y="-38100"/>
              <a:chExt cx="4843215" cy="90897"/>
            </a:xfrm>
          </p:grpSpPr>
          <p:sp>
            <p:nvSpPr>
              <p:cNvPr id="1074" name="Google Shape;1074;p23">
                <a:extLst>
                  <a:ext uri="{FF2B5EF4-FFF2-40B4-BE49-F238E27FC236}">
                    <a16:creationId xmlns:a16="http://schemas.microsoft.com/office/drawing/2014/main" id="{95A7CDC5-24E0-DE42-64E7-A583A9E3B75A}"/>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75" name="Google Shape;1075;p23">
                <a:extLst>
                  <a:ext uri="{FF2B5EF4-FFF2-40B4-BE49-F238E27FC236}">
                    <a16:creationId xmlns:a16="http://schemas.microsoft.com/office/drawing/2014/main" id="{1218EFAA-3E4F-6AE6-6ACE-D3B69BFFF52D}"/>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6" name="Google Shape;1076;p23">
              <a:extLst>
                <a:ext uri="{FF2B5EF4-FFF2-40B4-BE49-F238E27FC236}">
                  <a16:creationId xmlns:a16="http://schemas.microsoft.com/office/drawing/2014/main" id="{6E068979-D3BC-AC87-A520-298BDDBE3A9B}"/>
                </a:ext>
              </a:extLst>
            </p:cNvPr>
            <p:cNvGrpSpPr/>
            <p:nvPr/>
          </p:nvGrpSpPr>
          <p:grpSpPr>
            <a:xfrm>
              <a:off x="219875" y="37897"/>
              <a:ext cx="9480400" cy="188316"/>
              <a:chOff x="0" y="-38100"/>
              <a:chExt cx="4906966" cy="97470"/>
            </a:xfrm>
          </p:grpSpPr>
          <p:sp>
            <p:nvSpPr>
              <p:cNvPr id="1077" name="Google Shape;1077;p23">
                <a:extLst>
                  <a:ext uri="{FF2B5EF4-FFF2-40B4-BE49-F238E27FC236}">
                    <a16:creationId xmlns:a16="http://schemas.microsoft.com/office/drawing/2014/main" id="{DE725140-92FA-EF45-D044-707525CE4F5A}"/>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78" name="Google Shape;1078;p23">
                <a:extLst>
                  <a:ext uri="{FF2B5EF4-FFF2-40B4-BE49-F238E27FC236}">
                    <a16:creationId xmlns:a16="http://schemas.microsoft.com/office/drawing/2014/main" id="{31DF399C-366B-84E0-FCDB-18524FA808B5}"/>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79" name="Google Shape;1079;p23">
              <a:extLst>
                <a:ext uri="{FF2B5EF4-FFF2-40B4-BE49-F238E27FC236}">
                  <a16:creationId xmlns:a16="http://schemas.microsoft.com/office/drawing/2014/main" id="{8E2C36AD-3AC0-A54D-DD8E-F7BA3EFB3BCC}"/>
                </a:ext>
              </a:extLst>
            </p:cNvPr>
            <p:cNvGrpSpPr/>
            <p:nvPr/>
          </p:nvGrpSpPr>
          <p:grpSpPr>
            <a:xfrm rot="-5400000">
              <a:off x="7703820" y="1911184"/>
              <a:ext cx="3796129" cy="196777"/>
              <a:chOff x="0" y="-38100"/>
              <a:chExt cx="1964841" cy="101850"/>
            </a:xfrm>
          </p:grpSpPr>
          <p:sp>
            <p:nvSpPr>
              <p:cNvPr id="1080" name="Google Shape;1080;p23">
                <a:extLst>
                  <a:ext uri="{FF2B5EF4-FFF2-40B4-BE49-F238E27FC236}">
                    <a16:creationId xmlns:a16="http://schemas.microsoft.com/office/drawing/2014/main" id="{F0FAC399-5278-C66D-A051-F0C50BE04970}"/>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81" name="Google Shape;1081;p23">
                <a:extLst>
                  <a:ext uri="{FF2B5EF4-FFF2-40B4-BE49-F238E27FC236}">
                    <a16:creationId xmlns:a16="http://schemas.microsoft.com/office/drawing/2014/main" id="{004DD91D-1B58-A468-DCA5-BB3B80FA0E95}"/>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083" name="Google Shape;1083;p23">
            <a:extLst>
              <a:ext uri="{FF2B5EF4-FFF2-40B4-BE49-F238E27FC236}">
                <a16:creationId xmlns:a16="http://schemas.microsoft.com/office/drawing/2014/main" id="{6DCD3028-AB61-8EFF-32C8-1C16F4D46F0F}"/>
              </a:ext>
            </a:extLst>
          </p:cNvPr>
          <p:cNvGrpSpPr/>
          <p:nvPr/>
        </p:nvGrpSpPr>
        <p:grpSpPr>
          <a:xfrm>
            <a:off x="9719976" y="5921236"/>
            <a:ext cx="7449519" cy="3014231"/>
            <a:chOff x="-128818" y="0"/>
            <a:chExt cx="9932692" cy="4018974"/>
          </a:xfrm>
        </p:grpSpPr>
        <p:grpSp>
          <p:nvGrpSpPr>
            <p:cNvPr id="1084" name="Google Shape;1084;p23">
              <a:extLst>
                <a:ext uri="{FF2B5EF4-FFF2-40B4-BE49-F238E27FC236}">
                  <a16:creationId xmlns:a16="http://schemas.microsoft.com/office/drawing/2014/main" id="{A7F5E2EC-4D30-7670-E242-829AD6B37750}"/>
                </a:ext>
              </a:extLst>
            </p:cNvPr>
            <p:cNvGrpSpPr/>
            <p:nvPr/>
          </p:nvGrpSpPr>
          <p:grpSpPr>
            <a:xfrm rot="-5400000">
              <a:off x="2828041" y="-2956859"/>
              <a:ext cx="4018974" cy="9932692"/>
              <a:chOff x="0" y="-66675"/>
              <a:chExt cx="2080183" cy="5141068"/>
            </a:xfrm>
          </p:grpSpPr>
          <p:sp>
            <p:nvSpPr>
              <p:cNvPr id="1085" name="Google Shape;1085;p23">
                <a:extLst>
                  <a:ext uri="{FF2B5EF4-FFF2-40B4-BE49-F238E27FC236}">
                    <a16:creationId xmlns:a16="http://schemas.microsoft.com/office/drawing/2014/main" id="{512ED722-04F5-24CD-B57F-BF2DF2926AF7}"/>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1086" name="Google Shape;1086;p23">
                <a:extLst>
                  <a:ext uri="{FF2B5EF4-FFF2-40B4-BE49-F238E27FC236}">
                    <a16:creationId xmlns:a16="http://schemas.microsoft.com/office/drawing/2014/main" id="{6813042D-FD1C-E92B-7AB9-FA4E2CCD64F1}"/>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7" name="Google Shape;1087;p23">
              <a:extLst>
                <a:ext uri="{FF2B5EF4-FFF2-40B4-BE49-F238E27FC236}">
                  <a16:creationId xmlns:a16="http://schemas.microsoft.com/office/drawing/2014/main" id="{AAA15C4A-D374-4EFF-81B4-9D6FC7C74268}"/>
                </a:ext>
              </a:extLst>
            </p:cNvPr>
            <p:cNvGrpSpPr/>
            <p:nvPr/>
          </p:nvGrpSpPr>
          <p:grpSpPr>
            <a:xfrm rot="-5400000">
              <a:off x="-1765147" y="1922614"/>
              <a:ext cx="3796129" cy="173917"/>
              <a:chOff x="0" y="-38100"/>
              <a:chExt cx="1964841" cy="90018"/>
            </a:xfrm>
          </p:grpSpPr>
          <p:sp>
            <p:nvSpPr>
              <p:cNvPr id="1088" name="Google Shape;1088;p23">
                <a:extLst>
                  <a:ext uri="{FF2B5EF4-FFF2-40B4-BE49-F238E27FC236}">
                    <a16:creationId xmlns:a16="http://schemas.microsoft.com/office/drawing/2014/main" id="{14BBA960-7A7A-B6D5-A1E4-150F798BBA9E}"/>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089" name="Google Shape;1089;p23">
                <a:extLst>
                  <a:ext uri="{FF2B5EF4-FFF2-40B4-BE49-F238E27FC236}">
                    <a16:creationId xmlns:a16="http://schemas.microsoft.com/office/drawing/2014/main" id="{332FB886-16A0-9153-0CC5-F48EFCB70F08}"/>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0" name="Google Shape;1090;p23">
              <a:extLst>
                <a:ext uri="{FF2B5EF4-FFF2-40B4-BE49-F238E27FC236}">
                  <a16:creationId xmlns:a16="http://schemas.microsoft.com/office/drawing/2014/main" id="{BD9AB732-2979-C83F-687F-D36571550366}"/>
                </a:ext>
              </a:extLst>
            </p:cNvPr>
            <p:cNvGrpSpPr/>
            <p:nvPr/>
          </p:nvGrpSpPr>
          <p:grpSpPr>
            <a:xfrm>
              <a:off x="219875" y="3732021"/>
              <a:ext cx="9357231" cy="175615"/>
              <a:chOff x="0" y="-38100"/>
              <a:chExt cx="4843215" cy="90897"/>
            </a:xfrm>
          </p:grpSpPr>
          <p:sp>
            <p:nvSpPr>
              <p:cNvPr id="1091" name="Google Shape;1091;p23">
                <a:extLst>
                  <a:ext uri="{FF2B5EF4-FFF2-40B4-BE49-F238E27FC236}">
                    <a16:creationId xmlns:a16="http://schemas.microsoft.com/office/drawing/2014/main" id="{7402AF8A-DBBA-B77A-B933-15C39B6885DE}"/>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092" name="Google Shape;1092;p23">
                <a:extLst>
                  <a:ext uri="{FF2B5EF4-FFF2-40B4-BE49-F238E27FC236}">
                    <a16:creationId xmlns:a16="http://schemas.microsoft.com/office/drawing/2014/main" id="{D54433ED-313B-5935-A297-61486CA040D3}"/>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3" name="Google Shape;1093;p23">
              <a:extLst>
                <a:ext uri="{FF2B5EF4-FFF2-40B4-BE49-F238E27FC236}">
                  <a16:creationId xmlns:a16="http://schemas.microsoft.com/office/drawing/2014/main" id="{DC60B0FE-2CDA-57EA-91D1-778C3B1BBA93}"/>
                </a:ext>
              </a:extLst>
            </p:cNvPr>
            <p:cNvGrpSpPr/>
            <p:nvPr/>
          </p:nvGrpSpPr>
          <p:grpSpPr>
            <a:xfrm>
              <a:off x="219875" y="37897"/>
              <a:ext cx="9480400" cy="188316"/>
              <a:chOff x="0" y="-38100"/>
              <a:chExt cx="4906966" cy="97470"/>
            </a:xfrm>
          </p:grpSpPr>
          <p:sp>
            <p:nvSpPr>
              <p:cNvPr id="1094" name="Google Shape;1094;p23">
                <a:extLst>
                  <a:ext uri="{FF2B5EF4-FFF2-40B4-BE49-F238E27FC236}">
                    <a16:creationId xmlns:a16="http://schemas.microsoft.com/office/drawing/2014/main" id="{989C3935-956A-DC58-C739-AE8312B464A5}"/>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095" name="Google Shape;1095;p23">
                <a:extLst>
                  <a:ext uri="{FF2B5EF4-FFF2-40B4-BE49-F238E27FC236}">
                    <a16:creationId xmlns:a16="http://schemas.microsoft.com/office/drawing/2014/main" id="{E26995C2-21BC-00F1-758E-25E85286E33E}"/>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96" name="Google Shape;1096;p23">
              <a:extLst>
                <a:ext uri="{FF2B5EF4-FFF2-40B4-BE49-F238E27FC236}">
                  <a16:creationId xmlns:a16="http://schemas.microsoft.com/office/drawing/2014/main" id="{E9B804B3-DE4B-583D-6C38-BC15F76762CA}"/>
                </a:ext>
              </a:extLst>
            </p:cNvPr>
            <p:cNvGrpSpPr/>
            <p:nvPr/>
          </p:nvGrpSpPr>
          <p:grpSpPr>
            <a:xfrm rot="-5400000">
              <a:off x="7703820" y="1911184"/>
              <a:ext cx="3796129" cy="196777"/>
              <a:chOff x="0" y="-38100"/>
              <a:chExt cx="1964841" cy="101850"/>
            </a:xfrm>
          </p:grpSpPr>
          <p:sp>
            <p:nvSpPr>
              <p:cNvPr id="1097" name="Google Shape;1097;p23">
                <a:extLst>
                  <a:ext uri="{FF2B5EF4-FFF2-40B4-BE49-F238E27FC236}">
                    <a16:creationId xmlns:a16="http://schemas.microsoft.com/office/drawing/2014/main" id="{B1B23D1C-6C48-5131-ABC3-734C3492BB98}"/>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098" name="Google Shape;1098;p23">
                <a:extLst>
                  <a:ext uri="{FF2B5EF4-FFF2-40B4-BE49-F238E27FC236}">
                    <a16:creationId xmlns:a16="http://schemas.microsoft.com/office/drawing/2014/main" id="{6B542F98-D603-5D9E-066D-9BCC94865989}"/>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100" name="Google Shape;1100;p23">
            <a:extLst>
              <a:ext uri="{FF2B5EF4-FFF2-40B4-BE49-F238E27FC236}">
                <a16:creationId xmlns:a16="http://schemas.microsoft.com/office/drawing/2014/main" id="{C15F2A52-12B7-24EB-6292-5AAC4DD79794}"/>
              </a:ext>
            </a:extLst>
          </p:cNvPr>
          <p:cNvSpPr/>
          <p:nvPr/>
        </p:nvSpPr>
        <p:spPr>
          <a:xfrm>
            <a:off x="7500859" y="1380168"/>
            <a:ext cx="1643141" cy="2156868"/>
          </a:xfrm>
          <a:custGeom>
            <a:avLst/>
            <a:gdLst/>
            <a:ahLst/>
            <a:cxnLst/>
            <a:rect l="l" t="t" r="r" b="b"/>
            <a:pathLst>
              <a:path w="1643141" h="2156868" extrusionOk="0">
                <a:moveTo>
                  <a:pt x="0" y="0"/>
                </a:moveTo>
                <a:lnTo>
                  <a:pt x="1643141" y="0"/>
                </a:lnTo>
                <a:lnTo>
                  <a:pt x="1643141" y="2156868"/>
                </a:lnTo>
                <a:lnTo>
                  <a:pt x="0" y="2156868"/>
                </a:lnTo>
                <a:lnTo>
                  <a:pt x="0" y="0"/>
                </a:lnTo>
                <a:close/>
              </a:path>
            </a:pathLst>
          </a:custGeom>
          <a:blipFill rotWithShape="1">
            <a:blip r:embed="rId4">
              <a:alphaModFix/>
            </a:blip>
            <a:stretch>
              <a:fillRect/>
            </a:stretch>
          </a:blipFill>
          <a:ln>
            <a:noFill/>
          </a:ln>
        </p:spPr>
        <p:txBody>
          <a:bodyPr/>
          <a:lstStyle/>
          <a:p>
            <a:endParaRPr lang="zh-TW" altLang="en-US"/>
          </a:p>
        </p:txBody>
      </p:sp>
      <p:sp>
        <p:nvSpPr>
          <p:cNvPr id="1101" name="Google Shape;1101;p23">
            <a:extLst>
              <a:ext uri="{FF2B5EF4-FFF2-40B4-BE49-F238E27FC236}">
                <a16:creationId xmlns:a16="http://schemas.microsoft.com/office/drawing/2014/main" id="{3A4C9EAE-B093-7713-19AE-DC7723936F56}"/>
              </a:ext>
            </a:extLst>
          </p:cNvPr>
          <p:cNvSpPr/>
          <p:nvPr/>
        </p:nvSpPr>
        <p:spPr>
          <a:xfrm>
            <a:off x="16453782" y="7428351"/>
            <a:ext cx="1259977" cy="1745559"/>
          </a:xfrm>
          <a:custGeom>
            <a:avLst/>
            <a:gdLst/>
            <a:ahLst/>
            <a:cxnLst/>
            <a:rect l="l" t="t" r="r" b="b"/>
            <a:pathLst>
              <a:path w="1259977" h="1745559" extrusionOk="0">
                <a:moveTo>
                  <a:pt x="0" y="0"/>
                </a:moveTo>
                <a:lnTo>
                  <a:pt x="1259976" y="0"/>
                </a:lnTo>
                <a:lnTo>
                  <a:pt x="1259976" y="1745559"/>
                </a:lnTo>
                <a:lnTo>
                  <a:pt x="0" y="1745559"/>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1102" name="Google Shape;1102;p23">
            <a:extLst>
              <a:ext uri="{FF2B5EF4-FFF2-40B4-BE49-F238E27FC236}">
                <a16:creationId xmlns:a16="http://schemas.microsoft.com/office/drawing/2014/main" id="{C259009F-9B95-BD8B-5E4B-3958D521525E}"/>
              </a:ext>
            </a:extLst>
          </p:cNvPr>
          <p:cNvGrpSpPr/>
          <p:nvPr/>
        </p:nvGrpSpPr>
        <p:grpSpPr>
          <a:xfrm>
            <a:off x="12124528" y="205548"/>
            <a:ext cx="3758237" cy="499494"/>
            <a:chOff x="0" y="0"/>
            <a:chExt cx="5010983" cy="665993"/>
          </a:xfrm>
        </p:grpSpPr>
        <p:sp>
          <p:nvSpPr>
            <p:cNvPr id="1103" name="Google Shape;1103;p23">
              <a:extLst>
                <a:ext uri="{FF2B5EF4-FFF2-40B4-BE49-F238E27FC236}">
                  <a16:creationId xmlns:a16="http://schemas.microsoft.com/office/drawing/2014/main" id="{2E648745-2740-8404-E17A-2DB5B9D45B67}"/>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1104" name="Google Shape;1104;p23">
              <a:extLst>
                <a:ext uri="{FF2B5EF4-FFF2-40B4-BE49-F238E27FC236}">
                  <a16:creationId xmlns:a16="http://schemas.microsoft.com/office/drawing/2014/main" id="{F12FA61B-F213-12A4-A929-3EE800C7B28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5" name="Google Shape;1105;p23">
              <a:extLst>
                <a:ext uri="{FF2B5EF4-FFF2-40B4-BE49-F238E27FC236}">
                  <a16:creationId xmlns:a16="http://schemas.microsoft.com/office/drawing/2014/main" id="{F6859587-B2AE-F3CA-2AC2-A9DDCF5003F5}"/>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6" name="Google Shape;1106;p23">
              <a:extLst>
                <a:ext uri="{FF2B5EF4-FFF2-40B4-BE49-F238E27FC236}">
                  <a16:creationId xmlns:a16="http://schemas.microsoft.com/office/drawing/2014/main" id="{6B163256-5DE9-7960-FF93-97E00F298141}"/>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1107" name="Google Shape;1107;p23">
              <a:extLst>
                <a:ext uri="{FF2B5EF4-FFF2-40B4-BE49-F238E27FC236}">
                  <a16:creationId xmlns:a16="http://schemas.microsoft.com/office/drawing/2014/main" id="{0AB22264-8833-8EB4-E1EE-04BF79822D6D}"/>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2" name="Google Shape;412;p11">
            <a:extLst>
              <a:ext uri="{FF2B5EF4-FFF2-40B4-BE49-F238E27FC236}">
                <a16:creationId xmlns:a16="http://schemas.microsoft.com/office/drawing/2014/main" id="{6D419577-3BF9-7C57-F06B-4F22AB759A1B}"/>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賽前說明</a:t>
            </a:r>
            <a:r>
              <a:rPr lang="en-US" altLang="zh-TW" sz="6000" b="0" i="0" u="none" strike="noStrike" cap="none" dirty="0">
                <a:solidFill>
                  <a:srgbClr val="FFFFFF"/>
                </a:solidFill>
                <a:latin typeface="+mj-ea"/>
                <a:ea typeface="+mj-ea"/>
                <a:cs typeface="Press Start 2P"/>
                <a:sym typeface="Press Start 2P"/>
              </a:rPr>
              <a:t>(</a:t>
            </a:r>
            <a:r>
              <a:rPr lang="zh-TW" altLang="en-US" sz="6000" b="0" i="0" u="none" strike="noStrike" cap="none" dirty="0">
                <a:solidFill>
                  <a:srgbClr val="FFFFFF"/>
                </a:solidFill>
                <a:latin typeface="+mj-ea"/>
                <a:ea typeface="+mj-ea"/>
                <a:cs typeface="Press Start 2P"/>
                <a:sym typeface="Press Start 2P"/>
              </a:rPr>
              <a:t>預設</a:t>
            </a:r>
            <a:r>
              <a:rPr lang="en-US" altLang="zh-TW" sz="6000" b="0" i="0" u="none" strike="noStrike" cap="none" dirty="0">
                <a:solidFill>
                  <a:srgbClr val="FFFFFF"/>
                </a:solidFill>
                <a:latin typeface="+mj-ea"/>
                <a:ea typeface="+mj-ea"/>
                <a:cs typeface="Press Start 2P"/>
                <a:sym typeface="Press Start 2P"/>
              </a:rPr>
              <a:t>32</a:t>
            </a:r>
            <a:r>
              <a:rPr lang="zh-TW" altLang="en-US" sz="6000" b="0" i="0" u="none" strike="noStrike" cap="none" dirty="0">
                <a:solidFill>
                  <a:srgbClr val="FFFFFF"/>
                </a:solidFill>
                <a:latin typeface="+mj-ea"/>
                <a:ea typeface="+mj-ea"/>
                <a:cs typeface="Press Start 2P"/>
                <a:sym typeface="Press Start 2P"/>
              </a:rPr>
              <a:t>人</a:t>
            </a:r>
            <a:r>
              <a:rPr lang="en-US" altLang="zh-TW" sz="6000" b="0" i="0" u="none" strike="noStrike" cap="none" dirty="0">
                <a:solidFill>
                  <a:srgbClr val="FFFFFF"/>
                </a:solidFill>
                <a:latin typeface="+mj-ea"/>
                <a:ea typeface="+mj-ea"/>
                <a:cs typeface="Press Start 2P"/>
                <a:sym typeface="Press Start 2P"/>
              </a:rPr>
              <a:t>)</a:t>
            </a:r>
            <a:endParaRPr sz="3200" dirty="0">
              <a:latin typeface="+mj-ea"/>
              <a:ea typeface="+mj-ea"/>
            </a:endParaRPr>
          </a:p>
        </p:txBody>
      </p:sp>
      <p:sp>
        <p:nvSpPr>
          <p:cNvPr id="3" name="文字方塊 2">
            <a:extLst>
              <a:ext uri="{FF2B5EF4-FFF2-40B4-BE49-F238E27FC236}">
                <a16:creationId xmlns:a16="http://schemas.microsoft.com/office/drawing/2014/main" id="{E65CDFED-6B6E-533A-6835-EC2A816C75EF}"/>
              </a:ext>
            </a:extLst>
          </p:cNvPr>
          <p:cNvSpPr txBox="1"/>
          <p:nvPr/>
        </p:nvSpPr>
        <p:spPr>
          <a:xfrm>
            <a:off x="1320449" y="2499623"/>
            <a:ext cx="6391493" cy="2123658"/>
          </a:xfrm>
          <a:prstGeom prst="rect">
            <a:avLst/>
          </a:prstGeom>
          <a:noFill/>
        </p:spPr>
        <p:txBody>
          <a:bodyPr wrap="none" rtlCol="0">
            <a:spAutoFit/>
          </a:bodyPr>
          <a:lstStyle/>
          <a:p>
            <a:pPr algn="l"/>
            <a:r>
              <a:rPr lang="zh-TW" altLang="en-US" sz="4400" dirty="0">
                <a:solidFill>
                  <a:srgbClr val="3A52CF"/>
                </a:solidFill>
                <a:latin typeface="+mj-ea"/>
                <a:ea typeface="+mj-ea"/>
              </a:rPr>
              <a:t>有意見一律歡迎討價還價</a:t>
            </a:r>
            <a:endParaRPr lang="en-US" altLang="zh-TW" sz="4400" dirty="0">
              <a:solidFill>
                <a:srgbClr val="3A52CF"/>
              </a:solidFill>
              <a:latin typeface="+mj-ea"/>
              <a:ea typeface="+mj-ea"/>
            </a:endParaRPr>
          </a:p>
          <a:p>
            <a:pPr algn="l"/>
            <a:r>
              <a:rPr lang="zh-TW" altLang="en-US" sz="4400" dirty="0">
                <a:solidFill>
                  <a:srgbClr val="3A52CF"/>
                </a:solidFill>
                <a:latin typeface="+mj-ea"/>
                <a:ea typeface="+mj-ea"/>
              </a:rPr>
              <a:t>好笑我就會給吵。</a:t>
            </a:r>
            <a:endParaRPr lang="en-US" altLang="zh-TW" sz="4400" dirty="0">
              <a:solidFill>
                <a:srgbClr val="3A52CF"/>
              </a:solidFill>
              <a:latin typeface="+mj-ea"/>
              <a:ea typeface="+mj-ea"/>
            </a:endParaRPr>
          </a:p>
          <a:p>
            <a:pPr algn="l"/>
            <a:r>
              <a:rPr lang="zh-TW" altLang="en-US" sz="4400" dirty="0">
                <a:solidFill>
                  <a:srgbClr val="3A52CF"/>
                </a:solidFill>
                <a:latin typeface="+mj-ea"/>
                <a:ea typeface="+mj-ea"/>
              </a:rPr>
              <a:t>但我有最終裁判權。</a:t>
            </a:r>
            <a:endParaRPr lang="en-US" altLang="zh-TW" sz="4400" dirty="0">
              <a:solidFill>
                <a:srgbClr val="3A52CF"/>
              </a:solidFill>
              <a:latin typeface="+mj-ea"/>
              <a:ea typeface="+mj-ea"/>
            </a:endParaRPr>
          </a:p>
        </p:txBody>
      </p:sp>
      <p:sp>
        <p:nvSpPr>
          <p:cNvPr id="4" name="文字方塊 3">
            <a:extLst>
              <a:ext uri="{FF2B5EF4-FFF2-40B4-BE49-F238E27FC236}">
                <a16:creationId xmlns:a16="http://schemas.microsoft.com/office/drawing/2014/main" id="{79AC7678-426C-FC3E-70B2-CE23A4A9C345}"/>
              </a:ext>
            </a:extLst>
          </p:cNvPr>
          <p:cNvSpPr txBox="1"/>
          <p:nvPr/>
        </p:nvSpPr>
        <p:spPr>
          <a:xfrm>
            <a:off x="10159816" y="2431167"/>
            <a:ext cx="6955750" cy="1446550"/>
          </a:xfrm>
          <a:prstGeom prst="rect">
            <a:avLst/>
          </a:prstGeom>
          <a:noFill/>
        </p:spPr>
        <p:txBody>
          <a:bodyPr wrap="none" rtlCol="0">
            <a:spAutoFit/>
          </a:bodyPr>
          <a:lstStyle/>
          <a:p>
            <a:pPr algn="l"/>
            <a:r>
              <a:rPr lang="zh-TW" altLang="en-US" sz="4400" dirty="0">
                <a:solidFill>
                  <a:srgbClr val="3A52CF"/>
                </a:solidFill>
                <a:latin typeface="+mj-ea"/>
                <a:ea typeface="+mj-ea"/>
              </a:rPr>
              <a:t>大家量力而為，喝不下的酒</a:t>
            </a:r>
            <a:br>
              <a:rPr lang="en-US" altLang="zh-TW" sz="4400" dirty="0">
                <a:solidFill>
                  <a:srgbClr val="3A52CF"/>
                </a:solidFill>
                <a:latin typeface="+mj-ea"/>
                <a:ea typeface="+mj-ea"/>
              </a:rPr>
            </a:br>
            <a:r>
              <a:rPr lang="zh-TW" altLang="en-US" sz="4400" dirty="0">
                <a:solidFill>
                  <a:srgbClr val="3A52CF"/>
                </a:solidFill>
                <a:latin typeface="+mj-ea"/>
                <a:ea typeface="+mj-ea"/>
              </a:rPr>
              <a:t>就拿給你旁邊的隊友喝</a:t>
            </a:r>
            <a:endParaRPr lang="en-US" altLang="zh-TW" sz="4400" dirty="0">
              <a:solidFill>
                <a:srgbClr val="3A52CF"/>
              </a:solidFill>
              <a:latin typeface="+mj-ea"/>
              <a:ea typeface="+mj-ea"/>
            </a:endParaRPr>
          </a:p>
        </p:txBody>
      </p:sp>
      <p:grpSp>
        <p:nvGrpSpPr>
          <p:cNvPr id="5" name="Google Shape;1046;p23">
            <a:extLst>
              <a:ext uri="{FF2B5EF4-FFF2-40B4-BE49-F238E27FC236}">
                <a16:creationId xmlns:a16="http://schemas.microsoft.com/office/drawing/2014/main" id="{22A57343-1B97-0419-4815-1DD9E94A00A0}"/>
              </a:ext>
            </a:extLst>
          </p:cNvPr>
          <p:cNvGrpSpPr/>
          <p:nvPr/>
        </p:nvGrpSpPr>
        <p:grpSpPr>
          <a:xfrm>
            <a:off x="9719976" y="2110778"/>
            <a:ext cx="7449519" cy="3014231"/>
            <a:chOff x="-128818" y="0"/>
            <a:chExt cx="9932692" cy="4018974"/>
          </a:xfrm>
        </p:grpSpPr>
        <p:grpSp>
          <p:nvGrpSpPr>
            <p:cNvPr id="6" name="Google Shape;1047;p23">
              <a:extLst>
                <a:ext uri="{FF2B5EF4-FFF2-40B4-BE49-F238E27FC236}">
                  <a16:creationId xmlns:a16="http://schemas.microsoft.com/office/drawing/2014/main" id="{E20B02DB-BD29-8185-0182-4088768E5BD9}"/>
                </a:ext>
              </a:extLst>
            </p:cNvPr>
            <p:cNvGrpSpPr/>
            <p:nvPr/>
          </p:nvGrpSpPr>
          <p:grpSpPr>
            <a:xfrm rot="-5400000">
              <a:off x="2828041" y="-2956859"/>
              <a:ext cx="4018974" cy="9932692"/>
              <a:chOff x="0" y="-66675"/>
              <a:chExt cx="2080183" cy="5141068"/>
            </a:xfrm>
          </p:grpSpPr>
          <p:sp>
            <p:nvSpPr>
              <p:cNvPr id="19" name="Google Shape;1048;p23">
                <a:extLst>
                  <a:ext uri="{FF2B5EF4-FFF2-40B4-BE49-F238E27FC236}">
                    <a16:creationId xmlns:a16="http://schemas.microsoft.com/office/drawing/2014/main" id="{BBFFA5DD-86D8-BDF5-0E6A-E3B4F98B4405}"/>
                  </a:ext>
                </a:extLst>
              </p:cNvPr>
              <p:cNvSpPr/>
              <p:nvPr/>
            </p:nvSpPr>
            <p:spPr>
              <a:xfrm>
                <a:off x="0" y="0"/>
                <a:ext cx="2080183" cy="5074393"/>
              </a:xfrm>
              <a:custGeom>
                <a:avLst/>
                <a:gdLst/>
                <a:ahLst/>
                <a:cxnLst/>
                <a:rect l="l" t="t" r="r" b="b"/>
                <a:pathLst>
                  <a:path w="2080183" h="5074393" extrusionOk="0">
                    <a:moveTo>
                      <a:pt x="0" y="0"/>
                    </a:moveTo>
                    <a:lnTo>
                      <a:pt x="2080183" y="0"/>
                    </a:lnTo>
                    <a:lnTo>
                      <a:pt x="2080183" y="5074393"/>
                    </a:lnTo>
                    <a:lnTo>
                      <a:pt x="0" y="5074393"/>
                    </a:lnTo>
                    <a:close/>
                  </a:path>
                </a:pathLst>
              </a:custGeom>
              <a:gradFill>
                <a:gsLst>
                  <a:gs pos="0">
                    <a:srgbClr val="899BFC"/>
                  </a:gs>
                  <a:gs pos="100000">
                    <a:srgbClr val="FCFCFC"/>
                  </a:gs>
                </a:gsLst>
                <a:lin ang="2700000" scaled="0"/>
              </a:gradFill>
              <a:ln w="85725" cap="sq" cmpd="sng">
                <a:solidFill>
                  <a:srgbClr val="5067DC"/>
                </a:solidFill>
                <a:prstDash val="solid"/>
                <a:miter lim="8000"/>
                <a:headEnd type="none" w="sm" len="sm"/>
                <a:tailEnd type="none" w="sm" len="sm"/>
              </a:ln>
            </p:spPr>
            <p:txBody>
              <a:bodyPr/>
              <a:lstStyle/>
              <a:p>
                <a:endParaRPr lang="zh-TW" altLang="en-US"/>
              </a:p>
            </p:txBody>
          </p:sp>
          <p:sp>
            <p:nvSpPr>
              <p:cNvPr id="20" name="Google Shape;1049;p23">
                <a:extLst>
                  <a:ext uri="{FF2B5EF4-FFF2-40B4-BE49-F238E27FC236}">
                    <a16:creationId xmlns:a16="http://schemas.microsoft.com/office/drawing/2014/main" id="{BAFC2DDA-AAFC-7C1B-A22E-80CF3600C8BC}"/>
                  </a:ext>
                </a:extLst>
              </p:cNvPr>
              <p:cNvSpPr txBox="1"/>
              <p:nvPr/>
            </p:nvSpPr>
            <p:spPr>
              <a:xfrm>
                <a:off x="0" y="-66675"/>
                <a:ext cx="2080183" cy="5141068"/>
              </a:xfrm>
              <a:prstGeom prst="rect">
                <a:avLst/>
              </a:prstGeom>
              <a:noFill/>
              <a:ln>
                <a:noFill/>
              </a:ln>
            </p:spPr>
            <p:txBody>
              <a:bodyPr spcFirstLastPara="1" wrap="square" lIns="19375" tIns="19375" rIns="19375" bIns="19375" anchor="ctr" anchorCtr="0">
                <a:noAutofit/>
              </a:bodyPr>
              <a:lstStyle/>
              <a:p>
                <a:pPr marL="0" marR="0" lvl="0" indent="0" algn="ctr" rtl="0">
                  <a:lnSpc>
                    <a:spcPct val="254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 name="Google Shape;1050;p23">
              <a:extLst>
                <a:ext uri="{FF2B5EF4-FFF2-40B4-BE49-F238E27FC236}">
                  <a16:creationId xmlns:a16="http://schemas.microsoft.com/office/drawing/2014/main" id="{823A9AEA-8A92-420F-35E0-D3CEDAA81E6D}"/>
                </a:ext>
              </a:extLst>
            </p:cNvPr>
            <p:cNvGrpSpPr/>
            <p:nvPr/>
          </p:nvGrpSpPr>
          <p:grpSpPr>
            <a:xfrm rot="-5400000">
              <a:off x="-1765147" y="1922614"/>
              <a:ext cx="3796129" cy="173917"/>
              <a:chOff x="0" y="-38100"/>
              <a:chExt cx="1964841" cy="90018"/>
            </a:xfrm>
          </p:grpSpPr>
          <p:sp>
            <p:nvSpPr>
              <p:cNvPr id="17" name="Google Shape;1051;p23">
                <a:extLst>
                  <a:ext uri="{FF2B5EF4-FFF2-40B4-BE49-F238E27FC236}">
                    <a16:creationId xmlns:a16="http://schemas.microsoft.com/office/drawing/2014/main" id="{57E3FE5F-9FB7-2893-FF2E-818BB59EA823}"/>
                  </a:ext>
                </a:extLst>
              </p:cNvPr>
              <p:cNvSpPr/>
              <p:nvPr/>
            </p:nvSpPr>
            <p:spPr>
              <a:xfrm>
                <a:off x="0" y="0"/>
                <a:ext cx="1964841" cy="51918"/>
              </a:xfrm>
              <a:custGeom>
                <a:avLst/>
                <a:gdLst/>
                <a:ahLst/>
                <a:cxnLst/>
                <a:rect l="l" t="t" r="r" b="b"/>
                <a:pathLst>
                  <a:path w="1964841" h="51918" extrusionOk="0">
                    <a:moveTo>
                      <a:pt x="0" y="0"/>
                    </a:moveTo>
                    <a:lnTo>
                      <a:pt x="1964841" y="0"/>
                    </a:lnTo>
                    <a:lnTo>
                      <a:pt x="1964841" y="51918"/>
                    </a:lnTo>
                    <a:lnTo>
                      <a:pt x="0" y="51918"/>
                    </a:lnTo>
                    <a:close/>
                  </a:path>
                </a:pathLst>
              </a:custGeom>
              <a:solidFill>
                <a:srgbClr val="FFFFFF"/>
              </a:solidFill>
              <a:ln>
                <a:noFill/>
              </a:ln>
            </p:spPr>
            <p:txBody>
              <a:bodyPr/>
              <a:lstStyle/>
              <a:p>
                <a:endParaRPr lang="zh-TW" altLang="en-US"/>
              </a:p>
            </p:txBody>
          </p:sp>
          <p:sp>
            <p:nvSpPr>
              <p:cNvPr id="18" name="Google Shape;1052;p23">
                <a:extLst>
                  <a:ext uri="{FF2B5EF4-FFF2-40B4-BE49-F238E27FC236}">
                    <a16:creationId xmlns:a16="http://schemas.microsoft.com/office/drawing/2014/main" id="{8B669454-F2AC-CDB0-6AC1-D0FB8CE37BF1}"/>
                  </a:ext>
                </a:extLst>
              </p:cNvPr>
              <p:cNvSpPr txBox="1"/>
              <p:nvPr/>
            </p:nvSpPr>
            <p:spPr>
              <a:xfrm>
                <a:off x="0" y="-38100"/>
                <a:ext cx="1964841" cy="90018"/>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1053;p23">
              <a:extLst>
                <a:ext uri="{FF2B5EF4-FFF2-40B4-BE49-F238E27FC236}">
                  <a16:creationId xmlns:a16="http://schemas.microsoft.com/office/drawing/2014/main" id="{74C7DB8C-3565-E352-1AD5-760DC228953D}"/>
                </a:ext>
              </a:extLst>
            </p:cNvPr>
            <p:cNvGrpSpPr/>
            <p:nvPr/>
          </p:nvGrpSpPr>
          <p:grpSpPr>
            <a:xfrm>
              <a:off x="219875" y="3732021"/>
              <a:ext cx="9357231" cy="175615"/>
              <a:chOff x="0" y="-38100"/>
              <a:chExt cx="4843215" cy="90897"/>
            </a:xfrm>
          </p:grpSpPr>
          <p:sp>
            <p:nvSpPr>
              <p:cNvPr id="15" name="Google Shape;1054;p23">
                <a:extLst>
                  <a:ext uri="{FF2B5EF4-FFF2-40B4-BE49-F238E27FC236}">
                    <a16:creationId xmlns:a16="http://schemas.microsoft.com/office/drawing/2014/main" id="{C6F8F2BD-8D8A-21D5-D2CB-F3026BF10AF2}"/>
                  </a:ext>
                </a:extLst>
              </p:cNvPr>
              <p:cNvSpPr/>
              <p:nvPr/>
            </p:nvSpPr>
            <p:spPr>
              <a:xfrm>
                <a:off x="0" y="0"/>
                <a:ext cx="4843215" cy="52797"/>
              </a:xfrm>
              <a:custGeom>
                <a:avLst/>
                <a:gdLst/>
                <a:ahLst/>
                <a:cxnLst/>
                <a:rect l="l" t="t" r="r" b="b"/>
                <a:pathLst>
                  <a:path w="4843215" h="52797" extrusionOk="0">
                    <a:moveTo>
                      <a:pt x="0" y="0"/>
                    </a:moveTo>
                    <a:lnTo>
                      <a:pt x="4843215" y="0"/>
                    </a:lnTo>
                    <a:lnTo>
                      <a:pt x="4843215" y="52797"/>
                    </a:lnTo>
                    <a:lnTo>
                      <a:pt x="0" y="52797"/>
                    </a:lnTo>
                    <a:close/>
                  </a:path>
                </a:pathLst>
              </a:custGeom>
              <a:solidFill>
                <a:srgbClr val="FFFFFF"/>
              </a:solidFill>
              <a:ln>
                <a:noFill/>
              </a:ln>
            </p:spPr>
            <p:txBody>
              <a:bodyPr/>
              <a:lstStyle/>
              <a:p>
                <a:endParaRPr lang="zh-TW" altLang="en-US"/>
              </a:p>
            </p:txBody>
          </p:sp>
          <p:sp>
            <p:nvSpPr>
              <p:cNvPr id="16" name="Google Shape;1055;p23">
                <a:extLst>
                  <a:ext uri="{FF2B5EF4-FFF2-40B4-BE49-F238E27FC236}">
                    <a16:creationId xmlns:a16="http://schemas.microsoft.com/office/drawing/2014/main" id="{5F2E2B74-C46D-7291-23B7-97AA8EC9C049}"/>
                  </a:ext>
                </a:extLst>
              </p:cNvPr>
              <p:cNvSpPr txBox="1"/>
              <p:nvPr/>
            </p:nvSpPr>
            <p:spPr>
              <a:xfrm>
                <a:off x="0" y="-38100"/>
                <a:ext cx="4843215" cy="90897"/>
              </a:xfrm>
              <a:prstGeom prst="rect">
                <a:avLst/>
              </a:prstGeom>
              <a:noFill/>
              <a:ln>
                <a:noFill/>
              </a:ln>
            </p:spPr>
            <p:txBody>
              <a:bodyPr spcFirstLastPara="1" wrap="square" lIns="19375" tIns="19375" rIns="19375" bIns="193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1056;p23">
              <a:extLst>
                <a:ext uri="{FF2B5EF4-FFF2-40B4-BE49-F238E27FC236}">
                  <a16:creationId xmlns:a16="http://schemas.microsoft.com/office/drawing/2014/main" id="{3FB91A7C-00B0-ED3D-1C1E-A9DB15D53E60}"/>
                </a:ext>
              </a:extLst>
            </p:cNvPr>
            <p:cNvGrpSpPr/>
            <p:nvPr/>
          </p:nvGrpSpPr>
          <p:grpSpPr>
            <a:xfrm>
              <a:off x="219875" y="37897"/>
              <a:ext cx="9480400" cy="188316"/>
              <a:chOff x="0" y="-38100"/>
              <a:chExt cx="4906966" cy="97470"/>
            </a:xfrm>
          </p:grpSpPr>
          <p:sp>
            <p:nvSpPr>
              <p:cNvPr id="13" name="Google Shape;1057;p23">
                <a:extLst>
                  <a:ext uri="{FF2B5EF4-FFF2-40B4-BE49-F238E27FC236}">
                    <a16:creationId xmlns:a16="http://schemas.microsoft.com/office/drawing/2014/main" id="{80C9EBF2-A7FA-29C4-C940-E48AB844B7E8}"/>
                  </a:ext>
                </a:extLst>
              </p:cNvPr>
              <p:cNvSpPr/>
              <p:nvPr/>
            </p:nvSpPr>
            <p:spPr>
              <a:xfrm>
                <a:off x="0" y="0"/>
                <a:ext cx="4906966" cy="59370"/>
              </a:xfrm>
              <a:custGeom>
                <a:avLst/>
                <a:gdLst/>
                <a:ahLst/>
                <a:cxnLst/>
                <a:rect l="l" t="t" r="r" b="b"/>
                <a:pathLst>
                  <a:path w="4906966" h="59370" extrusionOk="0">
                    <a:moveTo>
                      <a:pt x="0" y="0"/>
                    </a:moveTo>
                    <a:lnTo>
                      <a:pt x="4906966" y="0"/>
                    </a:lnTo>
                    <a:lnTo>
                      <a:pt x="4906966" y="59370"/>
                    </a:lnTo>
                    <a:lnTo>
                      <a:pt x="0" y="59370"/>
                    </a:lnTo>
                    <a:close/>
                  </a:path>
                </a:pathLst>
              </a:custGeom>
              <a:solidFill>
                <a:srgbClr val="939CCC"/>
              </a:solidFill>
              <a:ln>
                <a:noFill/>
              </a:ln>
            </p:spPr>
            <p:txBody>
              <a:bodyPr/>
              <a:lstStyle/>
              <a:p>
                <a:endParaRPr lang="zh-TW" altLang="en-US"/>
              </a:p>
            </p:txBody>
          </p:sp>
          <p:sp>
            <p:nvSpPr>
              <p:cNvPr id="14" name="Google Shape;1058;p23">
                <a:extLst>
                  <a:ext uri="{FF2B5EF4-FFF2-40B4-BE49-F238E27FC236}">
                    <a16:creationId xmlns:a16="http://schemas.microsoft.com/office/drawing/2014/main" id="{1FD36864-97ED-AAD4-A973-65EC1A21C81B}"/>
                  </a:ext>
                </a:extLst>
              </p:cNvPr>
              <p:cNvSpPr txBox="1"/>
              <p:nvPr/>
            </p:nvSpPr>
            <p:spPr>
              <a:xfrm>
                <a:off x="0" y="-38100"/>
                <a:ext cx="4906965" cy="9747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 name="Google Shape;1059;p23">
              <a:extLst>
                <a:ext uri="{FF2B5EF4-FFF2-40B4-BE49-F238E27FC236}">
                  <a16:creationId xmlns:a16="http://schemas.microsoft.com/office/drawing/2014/main" id="{F136730A-2C43-399E-B5DB-9244B1785459}"/>
                </a:ext>
              </a:extLst>
            </p:cNvPr>
            <p:cNvGrpSpPr/>
            <p:nvPr/>
          </p:nvGrpSpPr>
          <p:grpSpPr>
            <a:xfrm rot="-5400000">
              <a:off x="7703820" y="1911184"/>
              <a:ext cx="3796129" cy="196777"/>
              <a:chOff x="0" y="-38100"/>
              <a:chExt cx="1964841" cy="101850"/>
            </a:xfrm>
          </p:grpSpPr>
          <p:sp>
            <p:nvSpPr>
              <p:cNvPr id="11" name="Google Shape;1060;p23">
                <a:extLst>
                  <a:ext uri="{FF2B5EF4-FFF2-40B4-BE49-F238E27FC236}">
                    <a16:creationId xmlns:a16="http://schemas.microsoft.com/office/drawing/2014/main" id="{FE185AAD-85AF-E6AD-320A-50CF154EC30F}"/>
                  </a:ext>
                </a:extLst>
              </p:cNvPr>
              <p:cNvSpPr/>
              <p:nvPr/>
            </p:nvSpPr>
            <p:spPr>
              <a:xfrm>
                <a:off x="0" y="0"/>
                <a:ext cx="1964841" cy="63750"/>
              </a:xfrm>
              <a:custGeom>
                <a:avLst/>
                <a:gdLst/>
                <a:ahLst/>
                <a:cxnLst/>
                <a:rect l="l" t="t" r="r" b="b"/>
                <a:pathLst>
                  <a:path w="1964841" h="63750" extrusionOk="0">
                    <a:moveTo>
                      <a:pt x="0" y="0"/>
                    </a:moveTo>
                    <a:lnTo>
                      <a:pt x="1964841" y="0"/>
                    </a:lnTo>
                    <a:lnTo>
                      <a:pt x="1964841" y="63750"/>
                    </a:lnTo>
                    <a:lnTo>
                      <a:pt x="0" y="63750"/>
                    </a:lnTo>
                    <a:close/>
                  </a:path>
                </a:pathLst>
              </a:custGeom>
              <a:solidFill>
                <a:srgbClr val="939CCC"/>
              </a:solidFill>
              <a:ln>
                <a:noFill/>
              </a:ln>
            </p:spPr>
            <p:txBody>
              <a:bodyPr/>
              <a:lstStyle/>
              <a:p>
                <a:endParaRPr lang="zh-TW" altLang="en-US"/>
              </a:p>
            </p:txBody>
          </p:sp>
          <p:sp>
            <p:nvSpPr>
              <p:cNvPr id="12" name="Google Shape;1061;p23">
                <a:extLst>
                  <a:ext uri="{FF2B5EF4-FFF2-40B4-BE49-F238E27FC236}">
                    <a16:creationId xmlns:a16="http://schemas.microsoft.com/office/drawing/2014/main" id="{CCA854E1-5B56-6DD8-0449-FAD97F80A775}"/>
                  </a:ext>
                </a:extLst>
              </p:cNvPr>
              <p:cNvSpPr txBox="1"/>
              <p:nvPr/>
            </p:nvSpPr>
            <p:spPr>
              <a:xfrm>
                <a:off x="0" y="-38100"/>
                <a:ext cx="1964841" cy="101850"/>
              </a:xfrm>
              <a:prstGeom prst="rect">
                <a:avLst/>
              </a:prstGeom>
              <a:noFill/>
              <a:ln>
                <a:noFill/>
              </a:ln>
            </p:spPr>
            <p:txBody>
              <a:bodyPr spcFirstLastPara="1" wrap="square" lIns="19375" tIns="19375" rIns="19375" bIns="19375" anchor="ctr" anchorCtr="0">
                <a:noAutofit/>
              </a:bodyPr>
              <a:lstStyle/>
              <a:p>
                <a:pPr marL="0" marR="0" lvl="0" indent="0" algn="ctr" rtl="0">
                  <a:lnSpc>
                    <a:spcPct val="154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21" name="文字方塊 20">
            <a:extLst>
              <a:ext uri="{FF2B5EF4-FFF2-40B4-BE49-F238E27FC236}">
                <a16:creationId xmlns:a16="http://schemas.microsoft.com/office/drawing/2014/main" id="{8C337C9C-FFAF-9A8B-4D20-94754E8FB816}"/>
              </a:ext>
            </a:extLst>
          </p:cNvPr>
          <p:cNvSpPr txBox="1"/>
          <p:nvPr/>
        </p:nvSpPr>
        <p:spPr>
          <a:xfrm>
            <a:off x="10062252" y="2493371"/>
            <a:ext cx="6955750" cy="1446550"/>
          </a:xfrm>
          <a:prstGeom prst="rect">
            <a:avLst/>
          </a:prstGeom>
          <a:noFill/>
        </p:spPr>
        <p:txBody>
          <a:bodyPr wrap="none" rtlCol="0">
            <a:spAutoFit/>
          </a:bodyPr>
          <a:lstStyle/>
          <a:p>
            <a:pPr algn="l"/>
            <a:r>
              <a:rPr lang="zh-TW" altLang="en-US" sz="4400" dirty="0">
                <a:solidFill>
                  <a:srgbClr val="3A52CF"/>
                </a:solidFill>
                <a:latin typeface="+mj-ea"/>
                <a:ea typeface="+mj-ea"/>
              </a:rPr>
              <a:t>大家量力而為，喝不下的酒</a:t>
            </a:r>
            <a:br>
              <a:rPr lang="en-US" altLang="zh-TW" sz="4400" dirty="0">
                <a:solidFill>
                  <a:srgbClr val="3A52CF"/>
                </a:solidFill>
                <a:latin typeface="+mj-ea"/>
                <a:ea typeface="+mj-ea"/>
              </a:rPr>
            </a:br>
            <a:r>
              <a:rPr lang="zh-TW" altLang="en-US" sz="4400" dirty="0">
                <a:solidFill>
                  <a:srgbClr val="3A52CF"/>
                </a:solidFill>
                <a:latin typeface="+mj-ea"/>
                <a:ea typeface="+mj-ea"/>
              </a:rPr>
              <a:t>就拿給你旁邊的隊友喝。</a:t>
            </a:r>
            <a:endParaRPr lang="en-US" altLang="zh-TW" sz="4400" dirty="0">
              <a:solidFill>
                <a:srgbClr val="3A52CF"/>
              </a:solidFill>
              <a:latin typeface="+mj-ea"/>
              <a:ea typeface="+mj-ea"/>
            </a:endParaRPr>
          </a:p>
        </p:txBody>
      </p:sp>
      <p:sp>
        <p:nvSpPr>
          <p:cNvPr id="22" name="文字方塊 21">
            <a:extLst>
              <a:ext uri="{FF2B5EF4-FFF2-40B4-BE49-F238E27FC236}">
                <a16:creationId xmlns:a16="http://schemas.microsoft.com/office/drawing/2014/main" id="{47B91D02-2C28-0857-DF9E-DC84D9DC5FA2}"/>
              </a:ext>
            </a:extLst>
          </p:cNvPr>
          <p:cNvSpPr txBox="1"/>
          <p:nvPr/>
        </p:nvSpPr>
        <p:spPr>
          <a:xfrm>
            <a:off x="1329049" y="6144880"/>
            <a:ext cx="6998747" cy="2800767"/>
          </a:xfrm>
          <a:prstGeom prst="rect">
            <a:avLst/>
          </a:prstGeom>
          <a:noFill/>
        </p:spPr>
        <p:txBody>
          <a:bodyPr wrap="square" rtlCol="0">
            <a:spAutoFit/>
          </a:bodyPr>
          <a:lstStyle/>
          <a:p>
            <a:pPr algn="l"/>
            <a:r>
              <a:rPr lang="zh-TW" altLang="en-US" sz="4400" dirty="0">
                <a:solidFill>
                  <a:srgbClr val="3A52CF"/>
                </a:solidFill>
                <a:latin typeface="+mj-ea"/>
                <a:ea typeface="+mj-ea"/>
              </a:rPr>
              <a:t>每關開始前每隊自由下注酒</a:t>
            </a:r>
            <a:br>
              <a:rPr lang="en-US" altLang="zh-TW" sz="4400" dirty="0">
                <a:solidFill>
                  <a:srgbClr val="3A52CF"/>
                </a:solidFill>
                <a:latin typeface="+mj-ea"/>
                <a:ea typeface="+mj-ea"/>
              </a:rPr>
            </a:br>
            <a:r>
              <a:rPr lang="zh-TW" altLang="en-US" sz="4400" dirty="0">
                <a:solidFill>
                  <a:srgbClr val="3A52CF"/>
                </a:solidFill>
                <a:latin typeface="+mj-ea"/>
                <a:ea typeface="+mj-ea"/>
              </a:rPr>
              <a:t>，由每關的輸家去喝掉所有的酒。</a:t>
            </a:r>
            <a:br>
              <a:rPr lang="en-US" altLang="zh-TW" sz="4400" dirty="0">
                <a:solidFill>
                  <a:srgbClr val="3A52CF"/>
                </a:solidFill>
                <a:latin typeface="+mj-ea"/>
                <a:ea typeface="+mj-ea"/>
              </a:rPr>
            </a:br>
            <a:endParaRPr lang="en-US" altLang="zh-TW" sz="4400" dirty="0">
              <a:solidFill>
                <a:srgbClr val="3A52CF"/>
              </a:solidFill>
              <a:latin typeface="+mj-ea"/>
              <a:ea typeface="+mj-ea"/>
            </a:endParaRPr>
          </a:p>
        </p:txBody>
      </p:sp>
      <p:sp>
        <p:nvSpPr>
          <p:cNvPr id="23" name="文字方塊 22">
            <a:extLst>
              <a:ext uri="{FF2B5EF4-FFF2-40B4-BE49-F238E27FC236}">
                <a16:creationId xmlns:a16="http://schemas.microsoft.com/office/drawing/2014/main" id="{D7851412-DA79-8CF7-D768-E6F17A13F30B}"/>
              </a:ext>
            </a:extLst>
          </p:cNvPr>
          <p:cNvSpPr txBox="1"/>
          <p:nvPr/>
        </p:nvSpPr>
        <p:spPr>
          <a:xfrm>
            <a:off x="9973068" y="6119320"/>
            <a:ext cx="6998747" cy="2123658"/>
          </a:xfrm>
          <a:prstGeom prst="rect">
            <a:avLst/>
          </a:prstGeom>
          <a:noFill/>
        </p:spPr>
        <p:txBody>
          <a:bodyPr wrap="square" rtlCol="0">
            <a:spAutoFit/>
          </a:bodyPr>
          <a:lstStyle/>
          <a:p>
            <a:pPr algn="l"/>
            <a:r>
              <a:rPr lang="zh-TW" altLang="en-US" sz="4400" dirty="0">
                <a:solidFill>
                  <a:srgbClr val="3A52CF"/>
                </a:solidFill>
                <a:latin typeface="+mj-ea"/>
                <a:ea typeface="+mj-ea"/>
              </a:rPr>
              <a:t>每關結束會獲得對應的骰子</a:t>
            </a:r>
            <a:br>
              <a:rPr lang="en-US" altLang="zh-TW" sz="4400" dirty="0">
                <a:solidFill>
                  <a:srgbClr val="3A52CF"/>
                </a:solidFill>
                <a:latin typeface="+mj-ea"/>
                <a:ea typeface="+mj-ea"/>
              </a:rPr>
            </a:br>
            <a:r>
              <a:rPr lang="zh-TW" altLang="en-US" sz="4400" dirty="0">
                <a:solidFill>
                  <a:srgbClr val="3A52CF"/>
                </a:solidFill>
                <a:latin typeface="+mj-ea"/>
                <a:ea typeface="+mj-ea"/>
              </a:rPr>
              <a:t>，拿越多越好。</a:t>
            </a:r>
            <a:br>
              <a:rPr lang="en-US" altLang="zh-TW" sz="4400" dirty="0">
                <a:solidFill>
                  <a:srgbClr val="3A52CF"/>
                </a:solidFill>
                <a:latin typeface="+mj-ea"/>
                <a:ea typeface="+mj-ea"/>
              </a:rPr>
            </a:br>
            <a:endParaRPr lang="en-US" altLang="zh-TW" sz="4400" dirty="0">
              <a:solidFill>
                <a:srgbClr val="3A52CF"/>
              </a:solidFill>
              <a:latin typeface="+mj-ea"/>
              <a:ea typeface="+mj-ea"/>
            </a:endParaRPr>
          </a:p>
        </p:txBody>
      </p:sp>
      <p:sp>
        <p:nvSpPr>
          <p:cNvPr id="24" name="文字方塊 23">
            <a:extLst>
              <a:ext uri="{FF2B5EF4-FFF2-40B4-BE49-F238E27FC236}">
                <a16:creationId xmlns:a16="http://schemas.microsoft.com/office/drawing/2014/main" id="{052800DC-2678-DCC9-4C9F-3B817135EAA7}"/>
              </a:ext>
            </a:extLst>
          </p:cNvPr>
          <p:cNvSpPr txBox="1"/>
          <p:nvPr/>
        </p:nvSpPr>
        <p:spPr>
          <a:xfrm>
            <a:off x="7684321" y="4218200"/>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25" name="文字方塊 24">
            <a:extLst>
              <a:ext uri="{FF2B5EF4-FFF2-40B4-BE49-F238E27FC236}">
                <a16:creationId xmlns:a16="http://schemas.microsoft.com/office/drawing/2014/main" id="{E8D43476-18D1-5E7C-8AB0-4507E725EB12}"/>
              </a:ext>
            </a:extLst>
          </p:cNvPr>
          <p:cNvSpPr txBox="1"/>
          <p:nvPr/>
        </p:nvSpPr>
        <p:spPr>
          <a:xfrm>
            <a:off x="10015965" y="425959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26" name="文字方塊 25">
            <a:extLst>
              <a:ext uri="{FF2B5EF4-FFF2-40B4-BE49-F238E27FC236}">
                <a16:creationId xmlns:a16="http://schemas.microsoft.com/office/drawing/2014/main" id="{F6154303-5C65-E7EA-70F9-AEF38F9D371B}"/>
              </a:ext>
            </a:extLst>
          </p:cNvPr>
          <p:cNvSpPr txBox="1"/>
          <p:nvPr/>
        </p:nvSpPr>
        <p:spPr>
          <a:xfrm>
            <a:off x="7598048" y="808252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27" name="文字方塊 26">
            <a:extLst>
              <a:ext uri="{FF2B5EF4-FFF2-40B4-BE49-F238E27FC236}">
                <a16:creationId xmlns:a16="http://schemas.microsoft.com/office/drawing/2014/main" id="{6C2EAD14-DA2E-3AA6-5EA0-604142B6073E}"/>
              </a:ext>
            </a:extLst>
          </p:cNvPr>
          <p:cNvSpPr txBox="1"/>
          <p:nvPr/>
        </p:nvSpPr>
        <p:spPr>
          <a:xfrm>
            <a:off x="9997976" y="8070566"/>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98549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CB846DFB-9F43-8C5A-8CF7-25C2755F2E29}"/>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9B416E4D-F994-6512-7EA9-1EFA153ADA9E}"/>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99F5C350-3C09-142E-4BFC-4DF641F53B3F}"/>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ED62449C-2066-0380-E50F-BE362368B88B}"/>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9E3AAF1B-1D4E-78A1-548A-73F292DC67E2}"/>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2ABD7073-9395-0176-4BCD-E7723DD16E23}"/>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409BF561-995D-89CE-FB53-731F616094E4}"/>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a:extLst>
                  <a:ext uri="{FF2B5EF4-FFF2-40B4-BE49-F238E27FC236}">
                    <a16:creationId xmlns:a16="http://schemas.microsoft.com/office/drawing/2014/main" id="{5EA603A4-6099-7859-424A-1143DD69D657}"/>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1" name="Google Shape;391;p11">
              <a:extLst>
                <a:ext uri="{FF2B5EF4-FFF2-40B4-BE49-F238E27FC236}">
                  <a16:creationId xmlns:a16="http://schemas.microsoft.com/office/drawing/2014/main" id="{A5C8F7D5-4548-3837-CE22-80BDBF73CAEB}"/>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772902F4-C3B5-6C7B-0951-528924F501C3}"/>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DB1F6FEC-AFAA-AF51-09A6-EA6566A432CE}"/>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8DFDD9F9-C31B-1286-0E10-938BCD1D9D52}"/>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5AFE69ED-7C0E-2801-84DB-4669D340F7C0}"/>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2B9E3FBF-800B-11D9-FD9B-00F81FA48C7A}"/>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772D07C3-906D-C374-F466-2AAF83E691A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F2189D76-C728-8048-7A1D-65E123734128}"/>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9F8D59C1-9DED-84FD-82B6-FE4868E6B50D}"/>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C27C696E-7FDA-5B26-24C3-0BBB5CD07FE0}"/>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1656FEC3-4723-DA4C-7F83-A6E8AA5BC8AB}"/>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6D12AEA8-80B0-F621-E47D-983F7320E8A9}"/>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3B58F7CD-A9F2-D89E-B01E-23DFAFB5B977}"/>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A1CD7F3E-3A15-7E46-9951-FD4D2743C1B0}"/>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A17076B6-E564-D72D-F006-1ACBC8DFADF4}"/>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78ABA700-7DBA-741D-817B-F29056C4C88D}"/>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149C2B17-3B3F-97C0-1F0E-161D258EA2D7}"/>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選秀大會</a:t>
            </a:r>
            <a:endParaRPr sz="3200" dirty="0">
              <a:latin typeface="+mj-ea"/>
              <a:ea typeface="+mj-ea"/>
            </a:endParaRPr>
          </a:p>
        </p:txBody>
      </p:sp>
      <p:sp>
        <p:nvSpPr>
          <p:cNvPr id="414" name="Google Shape;414;p11">
            <a:extLst>
              <a:ext uri="{FF2B5EF4-FFF2-40B4-BE49-F238E27FC236}">
                <a16:creationId xmlns:a16="http://schemas.microsoft.com/office/drawing/2014/main" id="{EA085EA5-6EB2-96A9-B799-B2A891100837}"/>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67614150-E6A3-420A-0A43-E42BBCAE0A9F}"/>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E226460B-F910-344D-8EC5-8D608EF264BE}"/>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DE57F9A8-11FA-E7E4-96BA-0B9FC1F12EC4}"/>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933858C2-B8FA-E6D9-59BE-D85098950F42}"/>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CDB24701-B893-F215-1379-B2F8259F726E}"/>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7E2A9EF2-B125-A066-0BDD-B381E1841332}"/>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4A1BAF22-0776-1C39-B897-9B02A8ECEE83}"/>
              </a:ext>
            </a:extLst>
          </p:cNvPr>
          <p:cNvSpPr txBox="1"/>
          <p:nvPr/>
        </p:nvSpPr>
        <p:spPr>
          <a:xfrm>
            <a:off x="877253" y="1725347"/>
            <a:ext cx="13502414" cy="1754326"/>
          </a:xfrm>
          <a:prstGeom prst="rect">
            <a:avLst/>
          </a:prstGeom>
          <a:noFill/>
        </p:spPr>
        <p:txBody>
          <a:bodyPr wrap="none" rtlCol="0">
            <a:spAutoFit/>
          </a:bodyPr>
          <a:lstStyle/>
          <a:p>
            <a:r>
              <a:rPr lang="zh-TW" altLang="en-US" sz="5400" dirty="0">
                <a:solidFill>
                  <a:srgbClr val="3A52CF"/>
                </a:solidFill>
                <a:latin typeface="+mj-ea"/>
                <a:ea typeface="+mj-ea"/>
              </a:rPr>
              <a:t>四位隊長以競標方式選隊員，競標規則如下</a:t>
            </a:r>
            <a:r>
              <a:rPr lang="en-US" altLang="zh-TW" sz="5400" dirty="0">
                <a:solidFill>
                  <a:srgbClr val="3A52CF"/>
                </a:solidFill>
                <a:latin typeface="+mj-ea"/>
                <a:ea typeface="+mj-ea"/>
              </a:rPr>
              <a:t>:</a:t>
            </a:r>
          </a:p>
          <a:p>
            <a:endParaRPr lang="zh-TW" altLang="en-US" sz="5400" dirty="0">
              <a:solidFill>
                <a:srgbClr val="3A52CF"/>
              </a:solidFill>
              <a:latin typeface="+mj-ea"/>
              <a:ea typeface="+mj-ea"/>
            </a:endParaRPr>
          </a:p>
        </p:txBody>
      </p:sp>
      <p:sp>
        <p:nvSpPr>
          <p:cNvPr id="6" name="Google Shape;638;p15">
            <a:extLst>
              <a:ext uri="{FF2B5EF4-FFF2-40B4-BE49-F238E27FC236}">
                <a16:creationId xmlns:a16="http://schemas.microsoft.com/office/drawing/2014/main" id="{5DA472F8-5ADE-1B8B-52D2-40401E30D1DE}"/>
              </a:ext>
            </a:extLst>
          </p:cNvPr>
          <p:cNvSpPr/>
          <p:nvPr/>
        </p:nvSpPr>
        <p:spPr>
          <a:xfrm>
            <a:off x="1063297" y="2794173"/>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7" name="文字方塊 6">
            <a:extLst>
              <a:ext uri="{FF2B5EF4-FFF2-40B4-BE49-F238E27FC236}">
                <a16:creationId xmlns:a16="http://schemas.microsoft.com/office/drawing/2014/main" id="{79457F52-991A-3632-E81C-1F2B3042E97F}"/>
              </a:ext>
            </a:extLst>
          </p:cNvPr>
          <p:cNvSpPr txBox="1"/>
          <p:nvPr/>
        </p:nvSpPr>
        <p:spPr>
          <a:xfrm>
            <a:off x="1741072" y="2874407"/>
            <a:ext cx="9384300" cy="584775"/>
          </a:xfrm>
          <a:prstGeom prst="rect">
            <a:avLst/>
          </a:prstGeom>
          <a:noFill/>
        </p:spPr>
        <p:txBody>
          <a:bodyPr wrap="none" rtlCol="0">
            <a:spAutoFit/>
          </a:bodyPr>
          <a:lstStyle/>
          <a:p>
            <a:pPr algn="l"/>
            <a:r>
              <a:rPr lang="zh-TW" altLang="en-US" sz="3200" dirty="0">
                <a:latin typeface="+mj-ea"/>
                <a:ea typeface="+mj-ea"/>
              </a:rPr>
              <a:t>其他人輪流上台簡單自我介紹</a:t>
            </a:r>
            <a:r>
              <a:rPr lang="en-US" altLang="zh-TW" sz="3200" dirty="0">
                <a:latin typeface="+mj-ea"/>
                <a:ea typeface="+mj-ea"/>
              </a:rPr>
              <a:t>(</a:t>
            </a:r>
            <a:r>
              <a:rPr lang="zh-TW" altLang="en-US" sz="3200" dirty="0">
                <a:latin typeface="+mj-ea"/>
                <a:ea typeface="+mj-ea"/>
              </a:rPr>
              <a:t>名字、酒量多好</a:t>
            </a:r>
            <a:r>
              <a:rPr lang="en-US" altLang="zh-TW" sz="3200" dirty="0">
                <a:latin typeface="+mj-ea"/>
                <a:ea typeface="+mj-ea"/>
              </a:rPr>
              <a:t>…</a:t>
            </a:r>
            <a:r>
              <a:rPr lang="zh-TW" altLang="en-US" sz="3200" dirty="0">
                <a:latin typeface="+mj-ea"/>
                <a:ea typeface="+mj-ea"/>
              </a:rPr>
              <a:t>等</a:t>
            </a:r>
            <a:r>
              <a:rPr lang="en-US" altLang="zh-TW" sz="3200" dirty="0">
                <a:latin typeface="+mj-ea"/>
                <a:ea typeface="+mj-ea"/>
              </a:rPr>
              <a:t>)</a:t>
            </a:r>
            <a:endParaRPr lang="zh-TW" altLang="en-US" sz="3200" dirty="0">
              <a:latin typeface="+mj-ea"/>
              <a:ea typeface="+mj-ea"/>
            </a:endParaRPr>
          </a:p>
        </p:txBody>
      </p:sp>
      <p:sp>
        <p:nvSpPr>
          <p:cNvPr id="8" name="Google Shape;638;p15">
            <a:extLst>
              <a:ext uri="{FF2B5EF4-FFF2-40B4-BE49-F238E27FC236}">
                <a16:creationId xmlns:a16="http://schemas.microsoft.com/office/drawing/2014/main" id="{2C2474D1-B2E5-CC8C-F6D0-C3226291A88E}"/>
              </a:ext>
            </a:extLst>
          </p:cNvPr>
          <p:cNvSpPr/>
          <p:nvPr/>
        </p:nvSpPr>
        <p:spPr>
          <a:xfrm>
            <a:off x="1063297" y="4258030"/>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9" name="文字方塊 8">
            <a:extLst>
              <a:ext uri="{FF2B5EF4-FFF2-40B4-BE49-F238E27FC236}">
                <a16:creationId xmlns:a16="http://schemas.microsoft.com/office/drawing/2014/main" id="{6ADDD060-8A43-FE74-F24A-0D355E672EF5}"/>
              </a:ext>
            </a:extLst>
          </p:cNvPr>
          <p:cNvSpPr txBox="1"/>
          <p:nvPr/>
        </p:nvSpPr>
        <p:spPr>
          <a:xfrm>
            <a:off x="1741072" y="4346244"/>
            <a:ext cx="15220833" cy="584775"/>
          </a:xfrm>
          <a:prstGeom prst="rect">
            <a:avLst/>
          </a:prstGeom>
          <a:noFill/>
        </p:spPr>
        <p:txBody>
          <a:bodyPr wrap="none" rtlCol="0">
            <a:spAutoFit/>
          </a:bodyPr>
          <a:lstStyle/>
          <a:p>
            <a:pPr algn="l"/>
            <a:r>
              <a:rPr lang="zh-TW" altLang="en-US" sz="3200" dirty="0">
                <a:latin typeface="+mj-ea"/>
                <a:ea typeface="+mj-ea"/>
              </a:rPr>
              <a:t>四位隊長輪流</a:t>
            </a:r>
            <a:r>
              <a:rPr lang="en-US" altLang="zh-TW" sz="3200" dirty="0">
                <a:latin typeface="+mj-ea"/>
                <a:ea typeface="+mj-ea"/>
              </a:rPr>
              <a:t>(</a:t>
            </a:r>
            <a:r>
              <a:rPr lang="zh-TW" altLang="en-US" sz="3200" dirty="0">
                <a:latin typeface="+mj-ea"/>
                <a:ea typeface="+mj-ea"/>
              </a:rPr>
              <a:t>盲注先</a:t>
            </a:r>
            <a:r>
              <a:rPr lang="en-US" altLang="zh-TW" sz="3200" dirty="0">
                <a:latin typeface="+mj-ea"/>
                <a:ea typeface="+mj-ea"/>
              </a:rPr>
              <a:t>)</a:t>
            </a:r>
            <a:r>
              <a:rPr lang="zh-TW" altLang="en-US" sz="3200" dirty="0">
                <a:latin typeface="+mj-ea"/>
                <a:ea typeface="+mj-ea"/>
              </a:rPr>
              <a:t>下籌碼量，最後得標者即獲得該位隊員。被競標者需喝一啤。</a:t>
            </a:r>
          </a:p>
        </p:txBody>
      </p:sp>
      <p:sp>
        <p:nvSpPr>
          <p:cNvPr id="28" name="Google Shape;638;p15">
            <a:extLst>
              <a:ext uri="{FF2B5EF4-FFF2-40B4-BE49-F238E27FC236}">
                <a16:creationId xmlns:a16="http://schemas.microsoft.com/office/drawing/2014/main" id="{BA5DD6FB-42F8-E800-29AF-371E0880F487}"/>
              </a:ext>
            </a:extLst>
          </p:cNvPr>
          <p:cNvSpPr/>
          <p:nvPr/>
        </p:nvSpPr>
        <p:spPr>
          <a:xfrm>
            <a:off x="1063297" y="5721887"/>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29" name="文字方塊 28">
            <a:extLst>
              <a:ext uri="{FF2B5EF4-FFF2-40B4-BE49-F238E27FC236}">
                <a16:creationId xmlns:a16="http://schemas.microsoft.com/office/drawing/2014/main" id="{AF45A90D-AD08-7893-7EFA-8600BEDDF1D1}"/>
              </a:ext>
            </a:extLst>
          </p:cNvPr>
          <p:cNvSpPr txBox="1"/>
          <p:nvPr/>
        </p:nvSpPr>
        <p:spPr>
          <a:xfrm>
            <a:off x="1741072" y="5818081"/>
            <a:ext cx="15669674" cy="584775"/>
          </a:xfrm>
          <a:prstGeom prst="rect">
            <a:avLst/>
          </a:prstGeom>
          <a:noFill/>
        </p:spPr>
        <p:txBody>
          <a:bodyPr wrap="none" rtlCol="0">
            <a:spAutoFit/>
          </a:bodyPr>
          <a:lstStyle/>
          <a:p>
            <a:pPr algn="l"/>
            <a:r>
              <a:rPr lang="zh-TW" altLang="en-US" sz="3200" dirty="0">
                <a:latin typeface="+mj-ea"/>
                <a:ea typeface="+mj-ea"/>
              </a:rPr>
              <a:t>若四位隊長皆</a:t>
            </a:r>
            <a:r>
              <a:rPr lang="en-US" altLang="zh-TW" sz="3200" dirty="0">
                <a:latin typeface="+mj-ea"/>
                <a:ea typeface="+mj-ea"/>
              </a:rPr>
              <a:t>pass</a:t>
            </a:r>
            <a:r>
              <a:rPr lang="zh-TW" altLang="en-US" sz="3200" dirty="0">
                <a:latin typeface="+mj-ea"/>
                <a:ea typeface="+mj-ea"/>
              </a:rPr>
              <a:t>流標。則由盲注隊長得到。並且需與被競標者各喝一啤。</a:t>
            </a:r>
            <a:r>
              <a:rPr lang="en-US" altLang="zh-TW" sz="3200" dirty="0">
                <a:latin typeface="+mj-ea"/>
                <a:ea typeface="+mj-ea"/>
              </a:rPr>
              <a:t>(</a:t>
            </a:r>
            <a:r>
              <a:rPr lang="zh-TW" altLang="en-US" sz="3200" dirty="0">
                <a:latin typeface="+mj-ea"/>
                <a:ea typeface="+mj-ea"/>
              </a:rPr>
              <a:t>盲注輪流</a:t>
            </a:r>
            <a:r>
              <a:rPr lang="en-US" altLang="zh-TW" sz="3200" dirty="0">
                <a:latin typeface="+mj-ea"/>
                <a:ea typeface="+mj-ea"/>
              </a:rPr>
              <a:t>)</a:t>
            </a:r>
            <a:endParaRPr lang="zh-TW" altLang="en-US" sz="3200" dirty="0">
              <a:latin typeface="+mj-ea"/>
              <a:ea typeface="+mj-ea"/>
            </a:endParaRPr>
          </a:p>
        </p:txBody>
      </p:sp>
      <p:sp>
        <p:nvSpPr>
          <p:cNvPr id="30" name="Google Shape;638;p15">
            <a:extLst>
              <a:ext uri="{FF2B5EF4-FFF2-40B4-BE49-F238E27FC236}">
                <a16:creationId xmlns:a16="http://schemas.microsoft.com/office/drawing/2014/main" id="{621754BD-1A0E-6BCB-A0CF-040C7C73BC21}"/>
              </a:ext>
            </a:extLst>
          </p:cNvPr>
          <p:cNvSpPr/>
          <p:nvPr/>
        </p:nvSpPr>
        <p:spPr>
          <a:xfrm>
            <a:off x="1063297" y="7185745"/>
            <a:ext cx="618546" cy="658028"/>
          </a:xfrm>
          <a:custGeom>
            <a:avLst/>
            <a:gdLst/>
            <a:ahLst/>
            <a:cxnLst/>
            <a:rect l="l" t="t" r="r" b="b"/>
            <a:pathLst>
              <a:path w="1288740" h="1371000" extrusionOk="0">
                <a:moveTo>
                  <a:pt x="0" y="0"/>
                </a:moveTo>
                <a:lnTo>
                  <a:pt x="1288740" y="0"/>
                </a:lnTo>
                <a:lnTo>
                  <a:pt x="1288740" y="1371001"/>
                </a:lnTo>
                <a:lnTo>
                  <a:pt x="0" y="1371001"/>
                </a:lnTo>
                <a:lnTo>
                  <a:pt x="0" y="0"/>
                </a:lnTo>
                <a:close/>
              </a:path>
            </a:pathLst>
          </a:custGeom>
          <a:blipFill rotWithShape="1">
            <a:blip r:embed="rId6">
              <a:alphaModFix/>
            </a:blip>
            <a:stretch>
              <a:fillRect/>
            </a:stretch>
          </a:blipFill>
          <a:ln>
            <a:noFill/>
          </a:ln>
        </p:spPr>
        <p:txBody>
          <a:bodyPr/>
          <a:lstStyle/>
          <a:p>
            <a:endParaRPr lang="zh-TW" altLang="en-US"/>
          </a:p>
        </p:txBody>
      </p:sp>
      <p:sp>
        <p:nvSpPr>
          <p:cNvPr id="31" name="文字方塊 30">
            <a:extLst>
              <a:ext uri="{FF2B5EF4-FFF2-40B4-BE49-F238E27FC236}">
                <a16:creationId xmlns:a16="http://schemas.microsoft.com/office/drawing/2014/main" id="{9F932789-3BE5-2BA1-B9C9-E775878FA6C6}"/>
              </a:ext>
            </a:extLst>
          </p:cNvPr>
          <p:cNvSpPr txBox="1"/>
          <p:nvPr/>
        </p:nvSpPr>
        <p:spPr>
          <a:xfrm>
            <a:off x="1741072" y="7289919"/>
            <a:ext cx="4935967" cy="584775"/>
          </a:xfrm>
          <a:prstGeom prst="rect">
            <a:avLst/>
          </a:prstGeom>
          <a:noFill/>
        </p:spPr>
        <p:txBody>
          <a:bodyPr wrap="none" rtlCol="0">
            <a:spAutoFit/>
          </a:bodyPr>
          <a:lstStyle/>
          <a:p>
            <a:pPr algn="l"/>
            <a:r>
              <a:rPr lang="zh-TW" altLang="en-US" sz="3200" dirty="0">
                <a:latin typeface="+mj-ea"/>
                <a:ea typeface="+mj-ea"/>
              </a:rPr>
              <a:t>滿編</a:t>
            </a:r>
            <a:r>
              <a:rPr lang="en-US" altLang="zh-TW" sz="3200" dirty="0">
                <a:latin typeface="+mj-ea"/>
                <a:ea typeface="+mj-ea"/>
              </a:rPr>
              <a:t>8</a:t>
            </a:r>
            <a:r>
              <a:rPr lang="zh-TW" altLang="en-US" sz="3200" dirty="0">
                <a:latin typeface="+mj-ea"/>
                <a:ea typeface="+mj-ea"/>
              </a:rPr>
              <a:t>人則停止參與選秀。</a:t>
            </a:r>
          </a:p>
        </p:txBody>
      </p:sp>
    </p:spTree>
    <p:extLst>
      <p:ext uri="{BB962C8B-B14F-4D97-AF65-F5344CB8AC3E}">
        <p14:creationId xmlns:p14="http://schemas.microsoft.com/office/powerpoint/2010/main" val="3065079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C325F093-28FE-B2F8-E450-AB2ACB77F772}"/>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AABA5C54-C5AA-5224-6817-4B10D40045E3}"/>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DE1FD3C4-A2A0-F725-1120-BC5C729606DD}"/>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86" name="Google Shape;386;p11">
              <a:extLst>
                <a:ext uri="{FF2B5EF4-FFF2-40B4-BE49-F238E27FC236}">
                  <a16:creationId xmlns:a16="http://schemas.microsoft.com/office/drawing/2014/main" id="{9922AA21-095A-A5C5-1F84-74532BDE633C}"/>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grpSp>
      <p:grpSp>
        <p:nvGrpSpPr>
          <p:cNvPr id="387" name="Google Shape;387;p11">
            <a:extLst>
              <a:ext uri="{FF2B5EF4-FFF2-40B4-BE49-F238E27FC236}">
                <a16:creationId xmlns:a16="http://schemas.microsoft.com/office/drawing/2014/main" id="{33E7041A-2340-94A5-C780-E22AA30A1D85}"/>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31AC0964-6540-D898-FB82-9A014F80CD67}"/>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62D0BA1D-CA84-4ACC-E335-2C3C694ADC77}"/>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latin typeface="Arial" panose="020B0604020202020204" pitchFamily="34" charset="0"/>
                  <a:ea typeface="微軟正黑體" panose="020B0604030504040204" pitchFamily="34" charset="-120"/>
                </a:endParaRPr>
              </a:p>
            </p:txBody>
          </p:sp>
          <p:sp>
            <p:nvSpPr>
              <p:cNvPr id="390" name="Google Shape;390;p11">
                <a:extLst>
                  <a:ext uri="{FF2B5EF4-FFF2-40B4-BE49-F238E27FC236}">
                    <a16:creationId xmlns:a16="http://schemas.microsoft.com/office/drawing/2014/main" id="{03FC28F8-E40B-4AF1-3784-7BA7AD19FA4D}"/>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1" name="Google Shape;391;p11">
              <a:extLst>
                <a:ext uri="{FF2B5EF4-FFF2-40B4-BE49-F238E27FC236}">
                  <a16:creationId xmlns:a16="http://schemas.microsoft.com/office/drawing/2014/main" id="{02F71827-4FB2-021D-65BF-6E801843FC58}"/>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F6D513A5-7C85-9879-CF8E-5FE26A05A28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3" name="Google Shape;393;p11">
                <a:extLst>
                  <a:ext uri="{FF2B5EF4-FFF2-40B4-BE49-F238E27FC236}">
                    <a16:creationId xmlns:a16="http://schemas.microsoft.com/office/drawing/2014/main" id="{F9FF45C9-AAF5-70CB-7028-CC955ECB9C70}"/>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4" name="Google Shape;394;p11">
              <a:extLst>
                <a:ext uri="{FF2B5EF4-FFF2-40B4-BE49-F238E27FC236}">
                  <a16:creationId xmlns:a16="http://schemas.microsoft.com/office/drawing/2014/main" id="{129187C1-461E-FE67-DA14-AD2E4EFBEB96}"/>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85E049C7-A030-0F27-E435-8D003496770A}"/>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6" name="Google Shape;396;p11">
                <a:extLst>
                  <a:ext uri="{FF2B5EF4-FFF2-40B4-BE49-F238E27FC236}">
                    <a16:creationId xmlns:a16="http://schemas.microsoft.com/office/drawing/2014/main" id="{474FEC40-F042-0CD1-ABD6-AB4D505498F0}"/>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397" name="Google Shape;397;p11">
              <a:extLst>
                <a:ext uri="{FF2B5EF4-FFF2-40B4-BE49-F238E27FC236}">
                  <a16:creationId xmlns:a16="http://schemas.microsoft.com/office/drawing/2014/main" id="{B9E94790-605F-262F-A373-BDB34C6E5AEB}"/>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84E5FEA-964B-1F8E-7DEC-10CCC59D352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99" name="Google Shape;399;p11">
                <a:extLst>
                  <a:ext uri="{FF2B5EF4-FFF2-40B4-BE49-F238E27FC236}">
                    <a16:creationId xmlns:a16="http://schemas.microsoft.com/office/drawing/2014/main" id="{08548B48-EE40-2E26-4019-D0AAD2B7A08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nvGrpSpPr>
            <p:cNvPr id="400" name="Google Shape;400;p11">
              <a:extLst>
                <a:ext uri="{FF2B5EF4-FFF2-40B4-BE49-F238E27FC236}">
                  <a16:creationId xmlns:a16="http://schemas.microsoft.com/office/drawing/2014/main" id="{4A8A616B-F571-6D3D-802E-52B6403A3D39}"/>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F911E66C-28C1-C055-7C72-8E716A267C49}"/>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2" name="Google Shape;402;p11">
                <a:extLst>
                  <a:ext uri="{FF2B5EF4-FFF2-40B4-BE49-F238E27FC236}">
                    <a16:creationId xmlns:a16="http://schemas.microsoft.com/office/drawing/2014/main" id="{3DEB09FB-C052-C9F2-9268-BB1693A6F4D6}"/>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grpSp>
      <p:grpSp>
        <p:nvGrpSpPr>
          <p:cNvPr id="407" name="Google Shape;407;p11">
            <a:extLst>
              <a:ext uri="{FF2B5EF4-FFF2-40B4-BE49-F238E27FC236}">
                <a16:creationId xmlns:a16="http://schemas.microsoft.com/office/drawing/2014/main" id="{0EC7E048-E3FD-0075-B1D6-F4C1322B7FF6}"/>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18D8354A-4149-ABB8-8781-3A0D491BF045}"/>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9" name="Google Shape;409;p11">
              <a:extLst>
                <a:ext uri="{FF2B5EF4-FFF2-40B4-BE49-F238E27FC236}">
                  <a16:creationId xmlns:a16="http://schemas.microsoft.com/office/drawing/2014/main" id="{23DE1F9D-9DBF-98FC-EBF3-56E55319B060}"/>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Arial" panose="020B0604020202020204" pitchFamily="34" charset="0"/>
                <a:ea typeface="微軟正黑體" panose="020B0604030504040204" pitchFamily="34" charset="-120"/>
                <a:cs typeface="Calibri"/>
                <a:sym typeface="Calibri"/>
              </a:endParaRPr>
            </a:p>
          </p:txBody>
        </p:sp>
      </p:grpSp>
      <p:sp>
        <p:nvSpPr>
          <p:cNvPr id="410" name="Google Shape;410;p11">
            <a:extLst>
              <a:ext uri="{FF2B5EF4-FFF2-40B4-BE49-F238E27FC236}">
                <a16:creationId xmlns:a16="http://schemas.microsoft.com/office/drawing/2014/main" id="{D14777A4-6DEF-BF3E-5346-E6DD693E4E05}"/>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ea typeface="微軟正黑體" panose="020B0604030504040204" pitchFamily="34" charset="-120"/>
            </a:endParaRPr>
          </a:p>
        </p:txBody>
      </p:sp>
      <p:sp>
        <p:nvSpPr>
          <p:cNvPr id="412" name="Google Shape;412;p11">
            <a:extLst>
              <a:ext uri="{FF2B5EF4-FFF2-40B4-BE49-F238E27FC236}">
                <a16:creationId xmlns:a16="http://schemas.microsoft.com/office/drawing/2014/main" id="{064D878E-88FB-C620-87FF-BFE1FAEB6BA9}"/>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Arial" panose="020B0604020202020204" pitchFamily="34" charset="0"/>
                <a:ea typeface="微軟正黑體" panose="020B0604030504040204" pitchFamily="34" charset="-120"/>
                <a:cs typeface="Press Start 2P"/>
                <a:sym typeface="Press Start 2P"/>
              </a:rPr>
              <a:t>選秀大會</a:t>
            </a:r>
            <a:endParaRPr sz="3200" dirty="0">
              <a:latin typeface="Arial" panose="020B0604020202020204" pitchFamily="34" charset="0"/>
              <a:ea typeface="微軟正黑體" panose="020B0604030504040204" pitchFamily="34" charset="-120"/>
            </a:endParaRPr>
          </a:p>
        </p:txBody>
      </p:sp>
      <p:grpSp>
        <p:nvGrpSpPr>
          <p:cNvPr id="415" name="Google Shape;415;p11">
            <a:extLst>
              <a:ext uri="{FF2B5EF4-FFF2-40B4-BE49-F238E27FC236}">
                <a16:creationId xmlns:a16="http://schemas.microsoft.com/office/drawing/2014/main" id="{A8F2695F-0E40-A8C4-0BC2-0244BF9DE880}"/>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AE1A7DD1-1BD8-43E1-8D6A-4367784AAF74}"/>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mt="43000"/>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7" name="Google Shape;417;p11">
              <a:extLst>
                <a:ext uri="{FF2B5EF4-FFF2-40B4-BE49-F238E27FC236}">
                  <a16:creationId xmlns:a16="http://schemas.microsoft.com/office/drawing/2014/main" id="{41A692AF-77D6-A4D2-A922-FA39355E15A8}"/>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8" name="Google Shape;418;p11">
              <a:extLst>
                <a:ext uri="{FF2B5EF4-FFF2-40B4-BE49-F238E27FC236}">
                  <a16:creationId xmlns:a16="http://schemas.microsoft.com/office/drawing/2014/main" id="{E9D7F625-203D-239C-9E01-46D300A14757}"/>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19" name="Google Shape;419;p11">
              <a:extLst>
                <a:ext uri="{FF2B5EF4-FFF2-40B4-BE49-F238E27FC236}">
                  <a16:creationId xmlns:a16="http://schemas.microsoft.com/office/drawing/2014/main" id="{C05C0C9B-0D8D-9662-F4A9-D6F60026A0A6}"/>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20" name="Google Shape;420;p11">
              <a:extLst>
                <a:ext uri="{FF2B5EF4-FFF2-40B4-BE49-F238E27FC236}">
                  <a16:creationId xmlns:a16="http://schemas.microsoft.com/office/drawing/2014/main" id="{1BED52D5-1842-4877-0745-D329DEB01B3A}"/>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4">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grpSp>
      <p:grpSp>
        <p:nvGrpSpPr>
          <p:cNvPr id="431" name="群組 430">
            <a:extLst>
              <a:ext uri="{FF2B5EF4-FFF2-40B4-BE49-F238E27FC236}">
                <a16:creationId xmlns:a16="http://schemas.microsoft.com/office/drawing/2014/main" id="{140E1CB8-8A9B-1156-5ABB-D3EC53F5B734}"/>
              </a:ext>
            </a:extLst>
          </p:cNvPr>
          <p:cNvGrpSpPr/>
          <p:nvPr/>
        </p:nvGrpSpPr>
        <p:grpSpPr>
          <a:xfrm>
            <a:off x="2043251" y="1711054"/>
            <a:ext cx="5774239" cy="3721915"/>
            <a:chOff x="1064684" y="2128146"/>
            <a:chExt cx="5774239" cy="3721915"/>
          </a:xfrm>
        </p:grpSpPr>
        <p:sp>
          <p:nvSpPr>
            <p:cNvPr id="10" name="文字方塊 9">
              <a:extLst>
                <a:ext uri="{FF2B5EF4-FFF2-40B4-BE49-F238E27FC236}">
                  <a16:creationId xmlns:a16="http://schemas.microsoft.com/office/drawing/2014/main" id="{77324F00-4CC1-9434-6209-69A146E98B4A}"/>
                </a:ext>
              </a:extLst>
            </p:cNvPr>
            <p:cNvSpPr txBox="1"/>
            <p:nvPr/>
          </p:nvSpPr>
          <p:spPr>
            <a:xfrm>
              <a:off x="1064684" y="2161836"/>
              <a:ext cx="145905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1</a:t>
              </a:r>
              <a:r>
                <a:rPr lang="zh-TW" altLang="en-US" sz="2400" dirty="0">
                  <a:latin typeface="Arial" panose="020B0604020202020204" pitchFamily="34" charset="0"/>
                  <a:ea typeface="微軟正黑體" panose="020B0604030504040204" pitchFamily="34" charset="-120"/>
                </a:rPr>
                <a:t> </a:t>
              </a:r>
              <a:r>
                <a:rPr lang="en-US" altLang="zh-TW" sz="2400" dirty="0">
                  <a:latin typeface="Arial" panose="020B0604020202020204" pitchFamily="34" charset="0"/>
                  <a:ea typeface="微軟正黑體" panose="020B0604030504040204" pitchFamily="34" charset="-120"/>
                </a:rPr>
                <a:t>shot </a:t>
              </a:r>
              <a:r>
                <a:rPr lang="zh-TW" altLang="en-US" sz="2400" dirty="0">
                  <a:latin typeface="Arial" panose="020B0604020202020204" pitchFamily="34" charset="0"/>
                  <a:ea typeface="微軟正黑體" panose="020B0604030504040204" pitchFamily="34" charset="-120"/>
                </a:rPr>
                <a:t>威</a:t>
              </a:r>
            </a:p>
          </p:txBody>
        </p:sp>
        <p:sp>
          <p:nvSpPr>
            <p:cNvPr id="2" name="Google Shape;1182;p25">
              <a:extLst>
                <a:ext uri="{FF2B5EF4-FFF2-40B4-BE49-F238E27FC236}">
                  <a16:creationId xmlns:a16="http://schemas.microsoft.com/office/drawing/2014/main" id="{D00551BA-E388-4EB9-1F44-9D4D8F3FCCDE}"/>
                </a:ext>
              </a:extLst>
            </p:cNvPr>
            <p:cNvSpPr/>
            <p:nvPr/>
          </p:nvSpPr>
          <p:spPr>
            <a:xfrm>
              <a:off x="1373970"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3" name="Google Shape;1182;p25">
              <a:extLst>
                <a:ext uri="{FF2B5EF4-FFF2-40B4-BE49-F238E27FC236}">
                  <a16:creationId xmlns:a16="http://schemas.microsoft.com/office/drawing/2014/main" id="{E9757B6C-415E-C88F-CC0E-4FF6E6EC5D62}"/>
                </a:ext>
              </a:extLst>
            </p:cNvPr>
            <p:cNvSpPr/>
            <p:nvPr/>
          </p:nvSpPr>
          <p:spPr>
            <a:xfrm>
              <a:off x="2792814"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 name="Google Shape;1182;p25">
              <a:extLst>
                <a:ext uri="{FF2B5EF4-FFF2-40B4-BE49-F238E27FC236}">
                  <a16:creationId xmlns:a16="http://schemas.microsoft.com/office/drawing/2014/main" id="{19230F43-117F-C7C5-AEE1-F64EE075297E}"/>
                </a:ext>
              </a:extLst>
            </p:cNvPr>
            <p:cNvSpPr/>
            <p:nvPr/>
          </p:nvSpPr>
          <p:spPr>
            <a:xfrm>
              <a:off x="5369237"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5" name="Google Shape;1182;p25">
              <a:extLst>
                <a:ext uri="{FF2B5EF4-FFF2-40B4-BE49-F238E27FC236}">
                  <a16:creationId xmlns:a16="http://schemas.microsoft.com/office/drawing/2014/main" id="{59DB948C-165A-9B8D-D67B-51CA3BCD8FB1}"/>
                </a:ext>
              </a:extLst>
            </p:cNvPr>
            <p:cNvSpPr/>
            <p:nvPr/>
          </p:nvSpPr>
          <p:spPr>
            <a:xfrm>
              <a:off x="4097355" y="279945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6" name="文字方塊 5">
              <a:extLst>
                <a:ext uri="{FF2B5EF4-FFF2-40B4-BE49-F238E27FC236}">
                  <a16:creationId xmlns:a16="http://schemas.microsoft.com/office/drawing/2014/main" id="{23AC4168-0D66-9E60-2858-EF7AFC0ACD06}"/>
                </a:ext>
              </a:extLst>
            </p:cNvPr>
            <p:cNvSpPr txBox="1"/>
            <p:nvPr/>
          </p:nvSpPr>
          <p:spPr>
            <a:xfrm>
              <a:off x="1256056" y="3658395"/>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7" name="文字方塊 6">
              <a:extLst>
                <a:ext uri="{FF2B5EF4-FFF2-40B4-BE49-F238E27FC236}">
                  <a16:creationId xmlns:a16="http://schemas.microsoft.com/office/drawing/2014/main" id="{5C89D2FC-CA75-2577-4C86-6240B64FEDA0}"/>
                </a:ext>
              </a:extLst>
            </p:cNvPr>
            <p:cNvSpPr txBox="1"/>
            <p:nvPr/>
          </p:nvSpPr>
          <p:spPr>
            <a:xfrm>
              <a:off x="2991747" y="3655537"/>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8" name="文字方塊 7">
              <a:extLst>
                <a:ext uri="{FF2B5EF4-FFF2-40B4-BE49-F238E27FC236}">
                  <a16:creationId xmlns:a16="http://schemas.microsoft.com/office/drawing/2014/main" id="{71001BBA-79F2-CDA7-54B9-5126DA777DBB}"/>
                </a:ext>
              </a:extLst>
            </p:cNvPr>
            <p:cNvSpPr txBox="1"/>
            <p:nvPr/>
          </p:nvSpPr>
          <p:spPr>
            <a:xfrm>
              <a:off x="4314354" y="3632481"/>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9" name="文字方塊 8">
              <a:extLst>
                <a:ext uri="{FF2B5EF4-FFF2-40B4-BE49-F238E27FC236}">
                  <a16:creationId xmlns:a16="http://schemas.microsoft.com/office/drawing/2014/main" id="{AADDD44A-4F41-F446-7B7A-C8D195EEBBF3}"/>
                </a:ext>
              </a:extLst>
            </p:cNvPr>
            <p:cNvSpPr txBox="1"/>
            <p:nvPr/>
          </p:nvSpPr>
          <p:spPr>
            <a:xfrm>
              <a:off x="5578221" y="3655536"/>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11" name="Google Shape;1189;p25">
              <a:extLst>
                <a:ext uri="{FF2B5EF4-FFF2-40B4-BE49-F238E27FC236}">
                  <a16:creationId xmlns:a16="http://schemas.microsoft.com/office/drawing/2014/main" id="{4AEEF014-3A68-FD71-C89C-6DF50FD957D5}"/>
                </a:ext>
              </a:extLst>
            </p:cNvPr>
            <p:cNvSpPr/>
            <p:nvPr/>
          </p:nvSpPr>
          <p:spPr>
            <a:xfrm>
              <a:off x="3283922" y="4430923"/>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12" name="文字方塊 11">
              <a:extLst>
                <a:ext uri="{FF2B5EF4-FFF2-40B4-BE49-F238E27FC236}">
                  <a16:creationId xmlns:a16="http://schemas.microsoft.com/office/drawing/2014/main" id="{C4359F91-F52F-8A73-43F6-4317C0DA2DFE}"/>
                </a:ext>
              </a:extLst>
            </p:cNvPr>
            <p:cNvSpPr txBox="1"/>
            <p:nvPr/>
          </p:nvSpPr>
          <p:spPr>
            <a:xfrm>
              <a:off x="2985827" y="5388396"/>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被競標者</a:t>
              </a:r>
            </a:p>
          </p:txBody>
        </p:sp>
        <p:sp>
          <p:nvSpPr>
            <p:cNvPr id="13" name="文字方塊 12">
              <a:extLst>
                <a:ext uri="{FF2B5EF4-FFF2-40B4-BE49-F238E27FC236}">
                  <a16:creationId xmlns:a16="http://schemas.microsoft.com/office/drawing/2014/main" id="{9C225088-B629-55B5-87A4-163CC4ADD391}"/>
                </a:ext>
              </a:extLst>
            </p:cNvPr>
            <p:cNvSpPr txBox="1"/>
            <p:nvPr/>
          </p:nvSpPr>
          <p:spPr>
            <a:xfrm>
              <a:off x="2711168" y="2128146"/>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14" name="文字方塊 13">
              <a:extLst>
                <a:ext uri="{FF2B5EF4-FFF2-40B4-BE49-F238E27FC236}">
                  <a16:creationId xmlns:a16="http://schemas.microsoft.com/office/drawing/2014/main" id="{F691F702-D028-F01A-BA04-18C485E39ADA}"/>
                </a:ext>
              </a:extLst>
            </p:cNvPr>
            <p:cNvSpPr txBox="1"/>
            <p:nvPr/>
          </p:nvSpPr>
          <p:spPr>
            <a:xfrm>
              <a:off x="3727671" y="2153403"/>
              <a:ext cx="1285929"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2</a:t>
              </a:r>
              <a:r>
                <a:rPr lang="zh-TW" altLang="en-US" sz="2400" dirty="0">
                  <a:latin typeface="Arial" panose="020B0604020202020204" pitchFamily="34" charset="0"/>
                  <a:ea typeface="微軟正黑體" panose="020B0604030504040204" pitchFamily="34" charset="-120"/>
                </a:rPr>
                <a:t>杯啤酒</a:t>
              </a:r>
            </a:p>
          </p:txBody>
        </p:sp>
        <p:sp>
          <p:nvSpPr>
            <p:cNvPr id="15" name="文字方塊 14">
              <a:extLst>
                <a:ext uri="{FF2B5EF4-FFF2-40B4-BE49-F238E27FC236}">
                  <a16:creationId xmlns:a16="http://schemas.microsoft.com/office/drawing/2014/main" id="{4973CB55-7E85-5B3B-1D75-338CDC61FD97}"/>
                </a:ext>
              </a:extLst>
            </p:cNvPr>
            <p:cNvSpPr txBox="1"/>
            <p:nvPr/>
          </p:nvSpPr>
          <p:spPr>
            <a:xfrm>
              <a:off x="5072093" y="2153403"/>
              <a:ext cx="176683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1 shot </a:t>
              </a:r>
              <a:r>
                <a:rPr lang="zh-TW" altLang="en-US" sz="2400" dirty="0">
                  <a:latin typeface="Arial" panose="020B0604020202020204" pitchFamily="34" charset="0"/>
                  <a:ea typeface="微軟正黑體" panose="020B0604030504040204" pitchFamily="34" charset="-120"/>
                </a:rPr>
                <a:t>高粱</a:t>
              </a:r>
            </a:p>
          </p:txBody>
        </p:sp>
      </p:grpSp>
      <p:grpSp>
        <p:nvGrpSpPr>
          <p:cNvPr id="432" name="群組 431">
            <a:extLst>
              <a:ext uri="{FF2B5EF4-FFF2-40B4-BE49-F238E27FC236}">
                <a16:creationId xmlns:a16="http://schemas.microsoft.com/office/drawing/2014/main" id="{3585B271-73C5-F8C2-9303-4FF60C17C86D}"/>
              </a:ext>
            </a:extLst>
          </p:cNvPr>
          <p:cNvGrpSpPr/>
          <p:nvPr/>
        </p:nvGrpSpPr>
        <p:grpSpPr>
          <a:xfrm>
            <a:off x="10301179" y="1680726"/>
            <a:ext cx="6050136" cy="3669370"/>
            <a:chOff x="11472251" y="2049692"/>
            <a:chExt cx="6050136" cy="3669370"/>
          </a:xfrm>
        </p:grpSpPr>
        <p:sp>
          <p:nvSpPr>
            <p:cNvPr id="31" name="Google Shape;1182;p25">
              <a:extLst>
                <a:ext uri="{FF2B5EF4-FFF2-40B4-BE49-F238E27FC236}">
                  <a16:creationId xmlns:a16="http://schemas.microsoft.com/office/drawing/2014/main" id="{EB5C239E-B756-5F84-8DAF-6A701E7AE489}"/>
                </a:ext>
              </a:extLst>
            </p:cNvPr>
            <p:cNvSpPr/>
            <p:nvPr/>
          </p:nvSpPr>
          <p:spPr>
            <a:xfrm>
              <a:off x="11482879"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3" name="Google Shape;1182;p25">
              <a:extLst>
                <a:ext uri="{FF2B5EF4-FFF2-40B4-BE49-F238E27FC236}">
                  <a16:creationId xmlns:a16="http://schemas.microsoft.com/office/drawing/2014/main" id="{E289E34B-345C-8AEA-B2B2-D99FB000C3A2}"/>
                </a:ext>
              </a:extLst>
            </p:cNvPr>
            <p:cNvSpPr/>
            <p:nvPr/>
          </p:nvSpPr>
          <p:spPr>
            <a:xfrm>
              <a:off x="12820078"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4" name="Google Shape;1182;p25">
              <a:extLst>
                <a:ext uri="{FF2B5EF4-FFF2-40B4-BE49-F238E27FC236}">
                  <a16:creationId xmlns:a16="http://schemas.microsoft.com/office/drawing/2014/main" id="{274CF8EB-5F08-66F2-FA0E-E70C39C31CFE}"/>
                </a:ext>
              </a:extLst>
            </p:cNvPr>
            <p:cNvSpPr/>
            <p:nvPr/>
          </p:nvSpPr>
          <p:spPr>
            <a:xfrm>
              <a:off x="15216882"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5" name="Google Shape;1182;p25">
              <a:extLst>
                <a:ext uri="{FF2B5EF4-FFF2-40B4-BE49-F238E27FC236}">
                  <a16:creationId xmlns:a16="http://schemas.microsoft.com/office/drawing/2014/main" id="{11082D17-CD80-0C13-A8F4-57D35F9A017D}"/>
                </a:ext>
              </a:extLst>
            </p:cNvPr>
            <p:cNvSpPr/>
            <p:nvPr/>
          </p:nvSpPr>
          <p:spPr>
            <a:xfrm>
              <a:off x="14042974" y="2684781"/>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06" name="文字方塊 405">
              <a:extLst>
                <a:ext uri="{FF2B5EF4-FFF2-40B4-BE49-F238E27FC236}">
                  <a16:creationId xmlns:a16="http://schemas.microsoft.com/office/drawing/2014/main" id="{BC7BA142-DE36-CFAA-86AF-C12C8AA5DDF2}"/>
                </a:ext>
              </a:extLst>
            </p:cNvPr>
            <p:cNvSpPr txBox="1"/>
            <p:nvPr/>
          </p:nvSpPr>
          <p:spPr>
            <a:xfrm>
              <a:off x="11687855" y="3545170"/>
              <a:ext cx="397866"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A</a:t>
              </a:r>
              <a:endParaRPr lang="zh-TW" altLang="en-US" sz="2400" dirty="0">
                <a:latin typeface="Arial" panose="020B0604020202020204" pitchFamily="34" charset="0"/>
                <a:ea typeface="微軟正黑體" panose="020B0604030504040204" pitchFamily="34" charset="-120"/>
              </a:endParaRPr>
            </a:p>
          </p:txBody>
        </p:sp>
        <p:sp>
          <p:nvSpPr>
            <p:cNvPr id="411" name="文字方塊 410">
              <a:extLst>
                <a:ext uri="{FF2B5EF4-FFF2-40B4-BE49-F238E27FC236}">
                  <a16:creationId xmlns:a16="http://schemas.microsoft.com/office/drawing/2014/main" id="{93C53F45-42FD-A279-D981-2C771DCC1C91}"/>
                </a:ext>
              </a:extLst>
            </p:cNvPr>
            <p:cNvSpPr txBox="1"/>
            <p:nvPr/>
          </p:nvSpPr>
          <p:spPr>
            <a:xfrm>
              <a:off x="13019011" y="3540867"/>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13" name="文字方塊 412">
              <a:extLst>
                <a:ext uri="{FF2B5EF4-FFF2-40B4-BE49-F238E27FC236}">
                  <a16:creationId xmlns:a16="http://schemas.microsoft.com/office/drawing/2014/main" id="{E2B669F4-561E-7813-EF0C-3A09F0A67156}"/>
                </a:ext>
              </a:extLst>
            </p:cNvPr>
            <p:cNvSpPr txBox="1"/>
            <p:nvPr/>
          </p:nvSpPr>
          <p:spPr>
            <a:xfrm>
              <a:off x="14259973" y="3517811"/>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21" name="文字方塊 420">
              <a:extLst>
                <a:ext uri="{FF2B5EF4-FFF2-40B4-BE49-F238E27FC236}">
                  <a16:creationId xmlns:a16="http://schemas.microsoft.com/office/drawing/2014/main" id="{ADE5B41F-8929-72DD-6D24-8303D6593AFF}"/>
                </a:ext>
              </a:extLst>
            </p:cNvPr>
            <p:cNvSpPr txBox="1"/>
            <p:nvPr/>
          </p:nvSpPr>
          <p:spPr>
            <a:xfrm>
              <a:off x="15425866" y="3540866"/>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22" name="Google Shape;1189;p25">
              <a:extLst>
                <a:ext uri="{FF2B5EF4-FFF2-40B4-BE49-F238E27FC236}">
                  <a16:creationId xmlns:a16="http://schemas.microsoft.com/office/drawing/2014/main" id="{C5AF5B20-3D3D-7D5C-5432-86D082DF28F9}"/>
                </a:ext>
              </a:extLst>
            </p:cNvPr>
            <p:cNvSpPr/>
            <p:nvPr/>
          </p:nvSpPr>
          <p:spPr>
            <a:xfrm>
              <a:off x="13392831" y="4299924"/>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23" name="文字方塊 422">
              <a:extLst>
                <a:ext uri="{FF2B5EF4-FFF2-40B4-BE49-F238E27FC236}">
                  <a16:creationId xmlns:a16="http://schemas.microsoft.com/office/drawing/2014/main" id="{017BA39D-A955-C5EF-4F9A-E60B8010E98D}"/>
                </a:ext>
              </a:extLst>
            </p:cNvPr>
            <p:cNvSpPr txBox="1"/>
            <p:nvPr/>
          </p:nvSpPr>
          <p:spPr>
            <a:xfrm>
              <a:off x="13094736" y="5257397"/>
              <a:ext cx="1415772"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被競標者</a:t>
              </a:r>
            </a:p>
          </p:txBody>
        </p:sp>
        <p:sp>
          <p:nvSpPr>
            <p:cNvPr id="424" name="文字方塊 423">
              <a:extLst>
                <a:ext uri="{FF2B5EF4-FFF2-40B4-BE49-F238E27FC236}">
                  <a16:creationId xmlns:a16="http://schemas.microsoft.com/office/drawing/2014/main" id="{A1A0447C-5DBD-B2D2-B606-A459E7CF7BBB}"/>
                </a:ext>
              </a:extLst>
            </p:cNvPr>
            <p:cNvSpPr txBox="1"/>
            <p:nvPr/>
          </p:nvSpPr>
          <p:spPr>
            <a:xfrm>
              <a:off x="11472251" y="204969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25" name="乘號 424">
              <a:extLst>
                <a:ext uri="{FF2B5EF4-FFF2-40B4-BE49-F238E27FC236}">
                  <a16:creationId xmlns:a16="http://schemas.microsoft.com/office/drawing/2014/main" id="{08224F6E-6A65-BADA-0877-F9C8F063C052}"/>
                </a:ext>
              </a:extLst>
            </p:cNvPr>
            <p:cNvSpPr/>
            <p:nvPr/>
          </p:nvSpPr>
          <p:spPr>
            <a:xfrm>
              <a:off x="12880146" y="2759625"/>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26" name="文字方塊 425">
              <a:extLst>
                <a:ext uri="{FF2B5EF4-FFF2-40B4-BE49-F238E27FC236}">
                  <a16:creationId xmlns:a16="http://schemas.microsoft.com/office/drawing/2014/main" id="{F3E34384-DC6B-1496-4EE7-7FD703C1553F}"/>
                </a:ext>
              </a:extLst>
            </p:cNvPr>
            <p:cNvSpPr txBox="1"/>
            <p:nvPr/>
          </p:nvSpPr>
          <p:spPr>
            <a:xfrm>
              <a:off x="14016305" y="2049936"/>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28" name="文字方塊 427">
              <a:extLst>
                <a:ext uri="{FF2B5EF4-FFF2-40B4-BE49-F238E27FC236}">
                  <a16:creationId xmlns:a16="http://schemas.microsoft.com/office/drawing/2014/main" id="{8E1C26C3-E652-B993-6A7B-76BCC118DD2A}"/>
                </a:ext>
              </a:extLst>
            </p:cNvPr>
            <p:cNvSpPr txBox="1"/>
            <p:nvPr/>
          </p:nvSpPr>
          <p:spPr>
            <a:xfrm>
              <a:off x="15133623" y="2128145"/>
              <a:ext cx="800219" cy="461665"/>
            </a:xfrm>
            <a:prstGeom prst="rect">
              <a:avLst/>
            </a:prstGeom>
            <a:noFill/>
          </p:spPr>
          <p:txBody>
            <a:bodyPr wrap="none" rtlCol="0">
              <a:spAutoFit/>
            </a:bodyPr>
            <a:lstStyle/>
            <a:p>
              <a:pPr algn="l"/>
              <a:r>
                <a:rPr lang="zh-TW" altLang="en-US" sz="2400" b="1" dirty="0">
                  <a:latin typeface="Arial" panose="020B0604020202020204" pitchFamily="34" charset="0"/>
                  <a:ea typeface="微軟正黑體" panose="020B0604030504040204" pitchFamily="34" charset="-120"/>
                </a:rPr>
                <a:t>得標</a:t>
              </a:r>
            </a:p>
          </p:txBody>
        </p:sp>
        <p:sp>
          <p:nvSpPr>
            <p:cNvPr id="429" name="文字方塊 428">
              <a:extLst>
                <a:ext uri="{FF2B5EF4-FFF2-40B4-BE49-F238E27FC236}">
                  <a16:creationId xmlns:a16="http://schemas.microsoft.com/office/drawing/2014/main" id="{D2B54332-3E94-25D1-43C9-4E7BB90965F3}"/>
                </a:ext>
              </a:extLst>
            </p:cNvPr>
            <p:cNvSpPr txBox="1"/>
            <p:nvPr/>
          </p:nvSpPr>
          <p:spPr>
            <a:xfrm>
              <a:off x="16063333" y="2128145"/>
              <a:ext cx="1459054" cy="1569660"/>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shot</a:t>
              </a:r>
              <a:r>
                <a:rPr lang="zh-TW" altLang="en-US" sz="2400" dirty="0">
                  <a:latin typeface="Arial" panose="020B0604020202020204" pitchFamily="34" charset="0"/>
                  <a:ea typeface="微軟正黑體" panose="020B0604030504040204" pitchFamily="34" charset="-120"/>
                </a:rPr>
                <a:t> 威</a:t>
              </a:r>
              <a:br>
                <a:rPr lang="en-US" altLang="zh-TW" sz="2400" dirty="0">
                  <a:latin typeface="Arial" panose="020B0604020202020204" pitchFamily="34" charset="0"/>
                  <a:ea typeface="微軟正黑體" panose="020B0604030504040204" pitchFamily="34" charset="-120"/>
                </a:rPr>
              </a:br>
              <a:r>
                <a:rPr lang="en-US" altLang="zh-TW" sz="2400" dirty="0">
                  <a:latin typeface="Arial" panose="020B0604020202020204" pitchFamily="34" charset="0"/>
                  <a:ea typeface="微軟正黑體" panose="020B0604030504040204" pitchFamily="34" charset="-120"/>
                </a:rPr>
                <a:t>2</a:t>
              </a:r>
              <a:r>
                <a:rPr lang="zh-TW" altLang="en-US" sz="2400" dirty="0">
                  <a:latin typeface="Arial" panose="020B0604020202020204" pitchFamily="34" charset="0"/>
                  <a:ea typeface="微軟正黑體" panose="020B0604030504040204" pitchFamily="34" charset="-120"/>
                </a:rPr>
                <a:t> 杯 啤酒</a:t>
              </a:r>
              <a:endParaRPr lang="en-US" altLang="zh-TW" sz="2400" dirty="0">
                <a:latin typeface="Arial" panose="020B0604020202020204" pitchFamily="34" charset="0"/>
                <a:ea typeface="微軟正黑體" panose="020B0604030504040204" pitchFamily="34" charset="-120"/>
              </a:endParaRPr>
            </a:p>
            <a:p>
              <a:pPr algn="l"/>
              <a:r>
                <a:rPr lang="en-US" altLang="zh-TW" sz="2400" dirty="0">
                  <a:latin typeface="Arial" panose="020B0604020202020204" pitchFamily="34" charset="0"/>
                  <a:ea typeface="微軟正黑體" panose="020B0604030504040204" pitchFamily="34" charset="-120"/>
                </a:rPr>
                <a:t>1 shot </a:t>
              </a:r>
              <a:r>
                <a:rPr lang="zh-TW" altLang="en-US" sz="2400" dirty="0">
                  <a:latin typeface="Arial" panose="020B0604020202020204" pitchFamily="34" charset="0"/>
                  <a:ea typeface="微軟正黑體" panose="020B0604030504040204" pitchFamily="34" charset="-120"/>
                </a:rPr>
                <a:t>高</a:t>
              </a:r>
            </a:p>
          </p:txBody>
        </p:sp>
        <p:sp>
          <p:nvSpPr>
            <p:cNvPr id="430" name="文字方塊 429">
              <a:extLst>
                <a:ext uri="{FF2B5EF4-FFF2-40B4-BE49-F238E27FC236}">
                  <a16:creationId xmlns:a16="http://schemas.microsoft.com/office/drawing/2014/main" id="{7AA6270B-C2C3-AF58-C1C2-CD1F78098395}"/>
                </a:ext>
              </a:extLst>
            </p:cNvPr>
            <p:cNvSpPr txBox="1"/>
            <p:nvPr/>
          </p:nvSpPr>
          <p:spPr>
            <a:xfrm>
              <a:off x="14565646" y="4189541"/>
              <a:ext cx="885179"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啤</a:t>
              </a:r>
            </a:p>
          </p:txBody>
        </p:sp>
      </p:grpSp>
      <p:cxnSp>
        <p:nvCxnSpPr>
          <p:cNvPr id="437" name="直線接點 436">
            <a:extLst>
              <a:ext uri="{FF2B5EF4-FFF2-40B4-BE49-F238E27FC236}">
                <a16:creationId xmlns:a16="http://schemas.microsoft.com/office/drawing/2014/main" id="{458E343B-1328-F12D-431E-7AB589382B8A}"/>
              </a:ext>
            </a:extLst>
          </p:cNvPr>
          <p:cNvCxnSpPr>
            <a:stCxn id="393" idx="0"/>
          </p:cNvCxnSpPr>
          <p:nvPr/>
        </p:nvCxnSpPr>
        <p:spPr>
          <a:xfrm flipV="1">
            <a:off x="681307" y="5542894"/>
            <a:ext cx="16918339" cy="1"/>
          </a:xfrm>
          <a:prstGeom prst="line">
            <a:avLst/>
          </a:prstGeom>
          <a:ln w="76200">
            <a:solidFill>
              <a:srgbClr val="3A52CF"/>
            </a:solidFill>
          </a:ln>
        </p:spPr>
        <p:style>
          <a:lnRef idx="1">
            <a:schemeClr val="accent1"/>
          </a:lnRef>
          <a:fillRef idx="0">
            <a:schemeClr val="accent1"/>
          </a:fillRef>
          <a:effectRef idx="0">
            <a:schemeClr val="accent1"/>
          </a:effectRef>
          <a:fontRef idx="minor">
            <a:schemeClr val="tx1"/>
          </a:fontRef>
        </p:style>
      </p:cxnSp>
      <p:sp>
        <p:nvSpPr>
          <p:cNvPr id="438" name="箭號: 向右 437">
            <a:extLst>
              <a:ext uri="{FF2B5EF4-FFF2-40B4-BE49-F238E27FC236}">
                <a16:creationId xmlns:a16="http://schemas.microsoft.com/office/drawing/2014/main" id="{B318DDD1-CA55-19BF-D0B7-2CE91F2F55CD}"/>
              </a:ext>
            </a:extLst>
          </p:cNvPr>
          <p:cNvSpPr/>
          <p:nvPr/>
        </p:nvSpPr>
        <p:spPr>
          <a:xfrm>
            <a:off x="8523396" y="3610510"/>
            <a:ext cx="1241208" cy="627372"/>
          </a:xfrm>
          <a:prstGeom prst="rightArrow">
            <a:avLst/>
          </a:prstGeom>
          <a:solidFill>
            <a:srgbClr val="3A52CF"/>
          </a:solidFill>
          <a:ln>
            <a:solidFill>
              <a:srgbClr val="3A52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39" name="文字方塊 438">
            <a:extLst>
              <a:ext uri="{FF2B5EF4-FFF2-40B4-BE49-F238E27FC236}">
                <a16:creationId xmlns:a16="http://schemas.microsoft.com/office/drawing/2014/main" id="{2DBFABBC-00E1-86FB-CD19-E86124F2087D}"/>
              </a:ext>
            </a:extLst>
          </p:cNvPr>
          <p:cNvSpPr txBox="1"/>
          <p:nvPr/>
        </p:nvSpPr>
        <p:spPr>
          <a:xfrm>
            <a:off x="859699" y="6366085"/>
            <a:ext cx="1119217" cy="584775"/>
          </a:xfrm>
          <a:prstGeom prst="rect">
            <a:avLst/>
          </a:prstGeom>
          <a:noFill/>
        </p:spPr>
        <p:txBody>
          <a:bodyPr wrap="none" rtlCol="0">
            <a:spAutoFit/>
          </a:bodyPr>
          <a:lstStyle/>
          <a:p>
            <a:pPr algn="l"/>
            <a:r>
              <a:rPr lang="zh-TW" altLang="en-US" sz="3200" dirty="0">
                <a:latin typeface="Arial" panose="020B0604020202020204" pitchFamily="34" charset="0"/>
                <a:ea typeface="微軟正黑體" panose="020B0604030504040204" pitchFamily="34" charset="-120"/>
              </a:rPr>
              <a:t>流標</a:t>
            </a:r>
            <a:r>
              <a:rPr lang="en-US" altLang="zh-TW" sz="3200" dirty="0">
                <a:latin typeface="Arial" panose="020B0604020202020204" pitchFamily="34" charset="0"/>
                <a:ea typeface="微軟正黑體" panose="020B0604030504040204" pitchFamily="34" charset="-120"/>
              </a:rPr>
              <a:t>:</a:t>
            </a:r>
            <a:endParaRPr lang="zh-TW" altLang="en-US" sz="3200" dirty="0">
              <a:latin typeface="Arial" panose="020B0604020202020204" pitchFamily="34" charset="0"/>
              <a:ea typeface="微軟正黑體" panose="020B0604030504040204" pitchFamily="34" charset="-120"/>
            </a:endParaRPr>
          </a:p>
        </p:txBody>
      </p:sp>
      <p:sp>
        <p:nvSpPr>
          <p:cNvPr id="442" name="Google Shape;1182;p25">
            <a:extLst>
              <a:ext uri="{FF2B5EF4-FFF2-40B4-BE49-F238E27FC236}">
                <a16:creationId xmlns:a16="http://schemas.microsoft.com/office/drawing/2014/main" id="{3D8C1F54-2E23-8F56-2696-795AF8D02902}"/>
              </a:ext>
            </a:extLst>
          </p:cNvPr>
          <p:cNvSpPr/>
          <p:nvPr/>
        </p:nvSpPr>
        <p:spPr>
          <a:xfrm>
            <a:off x="2289218"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3" name="Google Shape;1182;p25">
            <a:extLst>
              <a:ext uri="{FF2B5EF4-FFF2-40B4-BE49-F238E27FC236}">
                <a16:creationId xmlns:a16="http://schemas.microsoft.com/office/drawing/2014/main" id="{5044CFC9-8AF3-5FA6-44FF-6FB57CCB0C85}"/>
              </a:ext>
            </a:extLst>
          </p:cNvPr>
          <p:cNvSpPr/>
          <p:nvPr/>
        </p:nvSpPr>
        <p:spPr>
          <a:xfrm>
            <a:off x="3708062"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4" name="Google Shape;1182;p25">
            <a:extLst>
              <a:ext uri="{FF2B5EF4-FFF2-40B4-BE49-F238E27FC236}">
                <a16:creationId xmlns:a16="http://schemas.microsoft.com/office/drawing/2014/main" id="{F70E0AC1-EE22-E69D-E0B9-15CC9326839E}"/>
              </a:ext>
            </a:extLst>
          </p:cNvPr>
          <p:cNvSpPr/>
          <p:nvPr/>
        </p:nvSpPr>
        <p:spPr>
          <a:xfrm>
            <a:off x="6284485"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5" name="Google Shape;1182;p25">
            <a:extLst>
              <a:ext uri="{FF2B5EF4-FFF2-40B4-BE49-F238E27FC236}">
                <a16:creationId xmlns:a16="http://schemas.microsoft.com/office/drawing/2014/main" id="{460E0247-E16D-15DC-7B37-0D25E106D2BA}"/>
              </a:ext>
            </a:extLst>
          </p:cNvPr>
          <p:cNvSpPr/>
          <p:nvPr/>
        </p:nvSpPr>
        <p:spPr>
          <a:xfrm>
            <a:off x="5012603" y="6369636"/>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46" name="文字方塊 445">
            <a:extLst>
              <a:ext uri="{FF2B5EF4-FFF2-40B4-BE49-F238E27FC236}">
                <a16:creationId xmlns:a16="http://schemas.microsoft.com/office/drawing/2014/main" id="{47E5BE7D-8553-F372-2D93-EA234AA10EED}"/>
              </a:ext>
            </a:extLst>
          </p:cNvPr>
          <p:cNvSpPr txBox="1"/>
          <p:nvPr/>
        </p:nvSpPr>
        <p:spPr>
          <a:xfrm>
            <a:off x="2200324" y="7248832"/>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447" name="文字方塊 446">
            <a:extLst>
              <a:ext uri="{FF2B5EF4-FFF2-40B4-BE49-F238E27FC236}">
                <a16:creationId xmlns:a16="http://schemas.microsoft.com/office/drawing/2014/main" id="{7741334D-8FDA-D30F-23C8-73F6C586E094}"/>
              </a:ext>
            </a:extLst>
          </p:cNvPr>
          <p:cNvSpPr txBox="1"/>
          <p:nvPr/>
        </p:nvSpPr>
        <p:spPr>
          <a:xfrm>
            <a:off x="3906995" y="7225722"/>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48" name="文字方塊 447">
            <a:extLst>
              <a:ext uri="{FF2B5EF4-FFF2-40B4-BE49-F238E27FC236}">
                <a16:creationId xmlns:a16="http://schemas.microsoft.com/office/drawing/2014/main" id="{61EE2F0B-B4D1-A94E-73C9-9E06CE276267}"/>
              </a:ext>
            </a:extLst>
          </p:cNvPr>
          <p:cNvSpPr txBox="1"/>
          <p:nvPr/>
        </p:nvSpPr>
        <p:spPr>
          <a:xfrm>
            <a:off x="5229602" y="7202666"/>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49" name="文字方塊 448">
            <a:extLst>
              <a:ext uri="{FF2B5EF4-FFF2-40B4-BE49-F238E27FC236}">
                <a16:creationId xmlns:a16="http://schemas.microsoft.com/office/drawing/2014/main" id="{51B0091B-AE05-9F31-5068-E3FF070664AC}"/>
              </a:ext>
            </a:extLst>
          </p:cNvPr>
          <p:cNvSpPr txBox="1"/>
          <p:nvPr/>
        </p:nvSpPr>
        <p:spPr>
          <a:xfrm>
            <a:off x="6493469" y="7225721"/>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50" name="Google Shape;1189;p25">
            <a:extLst>
              <a:ext uri="{FF2B5EF4-FFF2-40B4-BE49-F238E27FC236}">
                <a16:creationId xmlns:a16="http://schemas.microsoft.com/office/drawing/2014/main" id="{203A33CD-8D55-B5DD-27F3-E518AC86CD9F}"/>
              </a:ext>
            </a:extLst>
          </p:cNvPr>
          <p:cNvSpPr/>
          <p:nvPr/>
        </p:nvSpPr>
        <p:spPr>
          <a:xfrm>
            <a:off x="4199170" y="8001108"/>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51" name="文字方塊 450">
            <a:extLst>
              <a:ext uri="{FF2B5EF4-FFF2-40B4-BE49-F238E27FC236}">
                <a16:creationId xmlns:a16="http://schemas.microsoft.com/office/drawing/2014/main" id="{F42174FB-001B-F851-79D3-C4CEBAAE3584}"/>
              </a:ext>
            </a:extLst>
          </p:cNvPr>
          <p:cNvSpPr txBox="1"/>
          <p:nvPr/>
        </p:nvSpPr>
        <p:spPr>
          <a:xfrm>
            <a:off x="4157380" y="8947981"/>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爛貨</a:t>
            </a:r>
          </a:p>
        </p:txBody>
      </p:sp>
      <p:sp>
        <p:nvSpPr>
          <p:cNvPr id="452" name="文字方塊 451">
            <a:extLst>
              <a:ext uri="{FF2B5EF4-FFF2-40B4-BE49-F238E27FC236}">
                <a16:creationId xmlns:a16="http://schemas.microsoft.com/office/drawing/2014/main" id="{2CBB05BC-52B1-24A2-D750-BA9850681EA0}"/>
              </a:ext>
            </a:extLst>
          </p:cNvPr>
          <p:cNvSpPr txBox="1"/>
          <p:nvPr/>
        </p:nvSpPr>
        <p:spPr>
          <a:xfrm>
            <a:off x="3626416" y="5698331"/>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5" name="文字方塊 454">
            <a:extLst>
              <a:ext uri="{FF2B5EF4-FFF2-40B4-BE49-F238E27FC236}">
                <a16:creationId xmlns:a16="http://schemas.microsoft.com/office/drawing/2014/main" id="{9C22E29A-91B8-904A-E3AC-F44E6F2EAFA7}"/>
              </a:ext>
            </a:extLst>
          </p:cNvPr>
          <p:cNvSpPr txBox="1"/>
          <p:nvPr/>
        </p:nvSpPr>
        <p:spPr>
          <a:xfrm>
            <a:off x="2319583" y="5671484"/>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6" name="文字方塊 455">
            <a:extLst>
              <a:ext uri="{FF2B5EF4-FFF2-40B4-BE49-F238E27FC236}">
                <a16:creationId xmlns:a16="http://schemas.microsoft.com/office/drawing/2014/main" id="{80FA7041-4B39-095D-412D-7DA07BC404DE}"/>
              </a:ext>
            </a:extLst>
          </p:cNvPr>
          <p:cNvSpPr txBox="1"/>
          <p:nvPr/>
        </p:nvSpPr>
        <p:spPr>
          <a:xfrm>
            <a:off x="5014922" y="567360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7" name="文字方塊 456">
            <a:extLst>
              <a:ext uri="{FF2B5EF4-FFF2-40B4-BE49-F238E27FC236}">
                <a16:creationId xmlns:a16="http://schemas.microsoft.com/office/drawing/2014/main" id="{B0C14EEE-7627-E067-6665-543BF2C70D07}"/>
              </a:ext>
            </a:extLst>
          </p:cNvPr>
          <p:cNvSpPr txBox="1"/>
          <p:nvPr/>
        </p:nvSpPr>
        <p:spPr>
          <a:xfrm>
            <a:off x="6263230" y="5675272"/>
            <a:ext cx="829073"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pass</a:t>
            </a:r>
            <a:endParaRPr lang="zh-TW" altLang="en-US" sz="2400" dirty="0">
              <a:latin typeface="Arial" panose="020B0604020202020204" pitchFamily="34" charset="0"/>
              <a:ea typeface="微軟正黑體" panose="020B0604030504040204" pitchFamily="34" charset="-120"/>
            </a:endParaRPr>
          </a:p>
        </p:txBody>
      </p:sp>
      <p:sp>
        <p:nvSpPr>
          <p:cNvPr id="458" name="箭號: 向右 457">
            <a:extLst>
              <a:ext uri="{FF2B5EF4-FFF2-40B4-BE49-F238E27FC236}">
                <a16:creationId xmlns:a16="http://schemas.microsoft.com/office/drawing/2014/main" id="{BBD78498-B9D6-45BC-80A3-125233720C7D}"/>
              </a:ext>
            </a:extLst>
          </p:cNvPr>
          <p:cNvSpPr/>
          <p:nvPr/>
        </p:nvSpPr>
        <p:spPr>
          <a:xfrm>
            <a:off x="8523396" y="7545168"/>
            <a:ext cx="1241208" cy="627372"/>
          </a:xfrm>
          <a:prstGeom prst="rightArrow">
            <a:avLst/>
          </a:prstGeom>
          <a:solidFill>
            <a:srgbClr val="3A52CF"/>
          </a:solidFill>
          <a:ln>
            <a:solidFill>
              <a:srgbClr val="3A52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60" name="Google Shape;1182;p25">
            <a:extLst>
              <a:ext uri="{FF2B5EF4-FFF2-40B4-BE49-F238E27FC236}">
                <a16:creationId xmlns:a16="http://schemas.microsoft.com/office/drawing/2014/main" id="{699A3186-260D-26B2-D489-7FDC8DCD70B6}"/>
              </a:ext>
            </a:extLst>
          </p:cNvPr>
          <p:cNvSpPr/>
          <p:nvPr/>
        </p:nvSpPr>
        <p:spPr>
          <a:xfrm>
            <a:off x="10273751"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1" name="Google Shape;1182;p25">
            <a:extLst>
              <a:ext uri="{FF2B5EF4-FFF2-40B4-BE49-F238E27FC236}">
                <a16:creationId xmlns:a16="http://schemas.microsoft.com/office/drawing/2014/main" id="{300AD574-5044-0AE9-0C4C-917447E4DB83}"/>
              </a:ext>
            </a:extLst>
          </p:cNvPr>
          <p:cNvSpPr/>
          <p:nvPr/>
        </p:nvSpPr>
        <p:spPr>
          <a:xfrm>
            <a:off x="11610950"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2" name="Google Shape;1182;p25">
            <a:extLst>
              <a:ext uri="{FF2B5EF4-FFF2-40B4-BE49-F238E27FC236}">
                <a16:creationId xmlns:a16="http://schemas.microsoft.com/office/drawing/2014/main" id="{61756A02-CDA3-70F7-194E-6E044A8B215B}"/>
              </a:ext>
            </a:extLst>
          </p:cNvPr>
          <p:cNvSpPr/>
          <p:nvPr/>
        </p:nvSpPr>
        <p:spPr>
          <a:xfrm>
            <a:off x="14007754"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3" name="Google Shape;1182;p25">
            <a:extLst>
              <a:ext uri="{FF2B5EF4-FFF2-40B4-BE49-F238E27FC236}">
                <a16:creationId xmlns:a16="http://schemas.microsoft.com/office/drawing/2014/main" id="{19ACAA13-E7E2-C828-4378-91DF482799B7}"/>
              </a:ext>
            </a:extLst>
          </p:cNvPr>
          <p:cNvSpPr/>
          <p:nvPr/>
        </p:nvSpPr>
        <p:spPr>
          <a:xfrm>
            <a:off x="12833846" y="6317038"/>
            <a:ext cx="807818" cy="810767"/>
          </a:xfrm>
          <a:custGeom>
            <a:avLst/>
            <a:gdLst/>
            <a:ahLst/>
            <a:cxnLst/>
            <a:rect l="l" t="t" r="r" b="b"/>
            <a:pathLst>
              <a:path w="807818" h="810767" extrusionOk="0">
                <a:moveTo>
                  <a:pt x="0" y="0"/>
                </a:moveTo>
                <a:lnTo>
                  <a:pt x="807819" y="0"/>
                </a:lnTo>
                <a:lnTo>
                  <a:pt x="807819" y="810767"/>
                </a:lnTo>
                <a:lnTo>
                  <a:pt x="0" y="810767"/>
                </a:lnTo>
                <a:lnTo>
                  <a:pt x="0" y="0"/>
                </a:lnTo>
                <a:close/>
              </a:path>
            </a:pathLst>
          </a:custGeom>
          <a:blipFill rotWithShape="1">
            <a:blip r:embed="rId5">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4" name="文字方塊 463">
            <a:extLst>
              <a:ext uri="{FF2B5EF4-FFF2-40B4-BE49-F238E27FC236}">
                <a16:creationId xmlns:a16="http://schemas.microsoft.com/office/drawing/2014/main" id="{54B1DFBD-5051-89CE-2BB2-13AE315C7E29}"/>
              </a:ext>
            </a:extLst>
          </p:cNvPr>
          <p:cNvSpPr txBox="1"/>
          <p:nvPr/>
        </p:nvSpPr>
        <p:spPr>
          <a:xfrm>
            <a:off x="10142238" y="7180403"/>
            <a:ext cx="998991" cy="830997"/>
          </a:xfrm>
          <a:prstGeom prst="rect">
            <a:avLst/>
          </a:prstGeom>
          <a:noFill/>
        </p:spPr>
        <p:txBody>
          <a:bodyPr wrap="none" rtlCol="0">
            <a:spAutoFit/>
          </a:bodyPr>
          <a:lstStyle/>
          <a:p>
            <a:pPr algn="ctr"/>
            <a:r>
              <a:rPr lang="en-US" altLang="zh-TW" sz="2400" dirty="0">
                <a:latin typeface="Arial" panose="020B0604020202020204" pitchFamily="34" charset="0"/>
                <a:ea typeface="微軟正黑體" panose="020B0604030504040204" pitchFamily="34" charset="-120"/>
              </a:rPr>
              <a:t>A</a:t>
            </a:r>
          </a:p>
          <a:p>
            <a:pPr algn="ctr"/>
            <a:r>
              <a:rPr lang="en-US" altLang="zh-TW" sz="2400" dirty="0">
                <a:latin typeface="Arial" panose="020B0604020202020204" pitchFamily="34" charset="0"/>
                <a:ea typeface="微軟正黑體" panose="020B0604030504040204" pitchFamily="34" charset="-120"/>
              </a:rPr>
              <a:t>(</a:t>
            </a:r>
            <a:r>
              <a:rPr lang="zh-TW" altLang="en-US" sz="2400" dirty="0">
                <a:latin typeface="Arial" panose="020B0604020202020204" pitchFamily="34" charset="0"/>
                <a:ea typeface="微軟正黑體" panose="020B0604030504040204" pitchFamily="34" charset="-120"/>
              </a:rPr>
              <a:t>盲注</a:t>
            </a:r>
            <a:r>
              <a:rPr lang="en-US" altLang="zh-TW" sz="2400" dirty="0">
                <a:latin typeface="Arial" panose="020B0604020202020204" pitchFamily="34" charset="0"/>
                <a:ea typeface="微軟正黑體" panose="020B0604030504040204" pitchFamily="34" charset="-120"/>
              </a:rPr>
              <a:t>)</a:t>
            </a:r>
            <a:endParaRPr lang="zh-TW" altLang="en-US" sz="2400" dirty="0">
              <a:latin typeface="Arial" panose="020B0604020202020204" pitchFamily="34" charset="0"/>
              <a:ea typeface="微軟正黑體" panose="020B0604030504040204" pitchFamily="34" charset="-120"/>
            </a:endParaRPr>
          </a:p>
        </p:txBody>
      </p:sp>
      <p:sp>
        <p:nvSpPr>
          <p:cNvPr id="465" name="文字方塊 464">
            <a:extLst>
              <a:ext uri="{FF2B5EF4-FFF2-40B4-BE49-F238E27FC236}">
                <a16:creationId xmlns:a16="http://schemas.microsoft.com/office/drawing/2014/main" id="{B1EB52E8-428E-AAB8-9BFA-127F97C8AF59}"/>
              </a:ext>
            </a:extLst>
          </p:cNvPr>
          <p:cNvSpPr txBox="1"/>
          <p:nvPr/>
        </p:nvSpPr>
        <p:spPr>
          <a:xfrm>
            <a:off x="11809883" y="7173124"/>
            <a:ext cx="389850"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B</a:t>
            </a:r>
            <a:endParaRPr lang="zh-TW" altLang="en-US" sz="2400" dirty="0">
              <a:latin typeface="Arial" panose="020B0604020202020204" pitchFamily="34" charset="0"/>
              <a:ea typeface="微軟正黑體" panose="020B0604030504040204" pitchFamily="34" charset="-120"/>
            </a:endParaRPr>
          </a:p>
        </p:txBody>
      </p:sp>
      <p:sp>
        <p:nvSpPr>
          <p:cNvPr id="466" name="文字方塊 465">
            <a:extLst>
              <a:ext uri="{FF2B5EF4-FFF2-40B4-BE49-F238E27FC236}">
                <a16:creationId xmlns:a16="http://schemas.microsoft.com/office/drawing/2014/main" id="{4EBC719C-0F64-7DB9-01A4-6151AE4F8EB1}"/>
              </a:ext>
            </a:extLst>
          </p:cNvPr>
          <p:cNvSpPr txBox="1"/>
          <p:nvPr/>
        </p:nvSpPr>
        <p:spPr>
          <a:xfrm>
            <a:off x="13050845" y="7150068"/>
            <a:ext cx="407484"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C</a:t>
            </a:r>
            <a:endParaRPr lang="zh-TW" altLang="en-US" sz="2400" dirty="0">
              <a:latin typeface="Arial" panose="020B0604020202020204" pitchFamily="34" charset="0"/>
              <a:ea typeface="微軟正黑體" panose="020B0604030504040204" pitchFamily="34" charset="-120"/>
            </a:endParaRPr>
          </a:p>
        </p:txBody>
      </p:sp>
      <p:sp>
        <p:nvSpPr>
          <p:cNvPr id="467" name="文字方塊 466">
            <a:extLst>
              <a:ext uri="{FF2B5EF4-FFF2-40B4-BE49-F238E27FC236}">
                <a16:creationId xmlns:a16="http://schemas.microsoft.com/office/drawing/2014/main" id="{D04F4714-BF64-FB74-79D8-4E33C63CCAA6}"/>
              </a:ext>
            </a:extLst>
          </p:cNvPr>
          <p:cNvSpPr txBox="1"/>
          <p:nvPr/>
        </p:nvSpPr>
        <p:spPr>
          <a:xfrm>
            <a:off x="14216738" y="7173123"/>
            <a:ext cx="417102" cy="461665"/>
          </a:xfrm>
          <a:prstGeom prst="rect">
            <a:avLst/>
          </a:prstGeom>
          <a:noFill/>
        </p:spPr>
        <p:txBody>
          <a:bodyPr wrap="none" rtlCol="0">
            <a:spAutoFit/>
          </a:bodyPr>
          <a:lstStyle/>
          <a:p>
            <a:pPr algn="l"/>
            <a:r>
              <a:rPr lang="en-US" altLang="zh-TW" sz="2400" dirty="0">
                <a:latin typeface="Arial" panose="020B0604020202020204" pitchFamily="34" charset="0"/>
                <a:ea typeface="微軟正黑體" panose="020B0604030504040204" pitchFamily="34" charset="-120"/>
              </a:rPr>
              <a:t>D</a:t>
            </a:r>
            <a:endParaRPr lang="zh-TW" altLang="en-US" sz="2400" dirty="0">
              <a:latin typeface="Arial" panose="020B0604020202020204" pitchFamily="34" charset="0"/>
              <a:ea typeface="微軟正黑體" panose="020B0604030504040204" pitchFamily="34" charset="-120"/>
            </a:endParaRPr>
          </a:p>
        </p:txBody>
      </p:sp>
      <p:sp>
        <p:nvSpPr>
          <p:cNvPr id="468" name="Google Shape;1189;p25">
            <a:extLst>
              <a:ext uri="{FF2B5EF4-FFF2-40B4-BE49-F238E27FC236}">
                <a16:creationId xmlns:a16="http://schemas.microsoft.com/office/drawing/2014/main" id="{04A00701-B7A6-1136-B83A-49EFBBA8082D}"/>
              </a:ext>
            </a:extLst>
          </p:cNvPr>
          <p:cNvSpPr/>
          <p:nvPr/>
        </p:nvSpPr>
        <p:spPr>
          <a:xfrm>
            <a:off x="12183703" y="7932181"/>
            <a:ext cx="819582" cy="878694"/>
          </a:xfrm>
          <a:custGeom>
            <a:avLst/>
            <a:gdLst/>
            <a:ahLst/>
            <a:cxnLst/>
            <a:rect l="l" t="t" r="r" b="b"/>
            <a:pathLst>
              <a:path w="819582" h="878694" extrusionOk="0">
                <a:moveTo>
                  <a:pt x="0" y="0"/>
                </a:moveTo>
                <a:lnTo>
                  <a:pt x="819582" y="0"/>
                </a:lnTo>
                <a:lnTo>
                  <a:pt x="819582" y="878694"/>
                </a:lnTo>
                <a:lnTo>
                  <a:pt x="0" y="878694"/>
                </a:lnTo>
                <a:lnTo>
                  <a:pt x="0" y="0"/>
                </a:lnTo>
                <a:close/>
              </a:path>
            </a:pathLst>
          </a:custGeom>
          <a:blipFill rotWithShape="1">
            <a:blip r:embed="rId6">
              <a:alphaModFix/>
            </a:blip>
            <a:stretch>
              <a:fillRect/>
            </a:stretch>
          </a:blipFill>
          <a:ln>
            <a:noFill/>
          </a:ln>
        </p:spPr>
        <p:txBody>
          <a:bodyPr/>
          <a:lstStyle/>
          <a:p>
            <a:endParaRPr lang="zh-TW" altLang="en-US">
              <a:latin typeface="Arial" panose="020B0604020202020204" pitchFamily="34" charset="0"/>
              <a:ea typeface="微軟正黑體" panose="020B0604030504040204" pitchFamily="34" charset="-120"/>
            </a:endParaRPr>
          </a:p>
        </p:txBody>
      </p:sp>
      <p:sp>
        <p:nvSpPr>
          <p:cNvPr id="469" name="文字方塊 468">
            <a:extLst>
              <a:ext uri="{FF2B5EF4-FFF2-40B4-BE49-F238E27FC236}">
                <a16:creationId xmlns:a16="http://schemas.microsoft.com/office/drawing/2014/main" id="{C8724265-9236-D7C6-7215-83FFB67402C1}"/>
              </a:ext>
            </a:extLst>
          </p:cNvPr>
          <p:cNvSpPr txBox="1"/>
          <p:nvPr/>
        </p:nvSpPr>
        <p:spPr>
          <a:xfrm>
            <a:off x="12169169" y="8922907"/>
            <a:ext cx="800219" cy="461665"/>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爛貨</a:t>
            </a:r>
          </a:p>
        </p:txBody>
      </p:sp>
      <p:sp>
        <p:nvSpPr>
          <p:cNvPr id="471" name="乘號 470">
            <a:extLst>
              <a:ext uri="{FF2B5EF4-FFF2-40B4-BE49-F238E27FC236}">
                <a16:creationId xmlns:a16="http://schemas.microsoft.com/office/drawing/2014/main" id="{23C73691-1E93-883D-2B57-472490BE40A1}"/>
              </a:ext>
            </a:extLst>
          </p:cNvPr>
          <p:cNvSpPr/>
          <p:nvPr/>
        </p:nvSpPr>
        <p:spPr>
          <a:xfrm>
            <a:off x="11671018" y="6391882"/>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4" name="文字方塊 473">
            <a:extLst>
              <a:ext uri="{FF2B5EF4-FFF2-40B4-BE49-F238E27FC236}">
                <a16:creationId xmlns:a16="http://schemas.microsoft.com/office/drawing/2014/main" id="{F0CB75C0-FB6A-7989-36F6-F573D8120D92}"/>
              </a:ext>
            </a:extLst>
          </p:cNvPr>
          <p:cNvSpPr txBox="1"/>
          <p:nvPr/>
        </p:nvSpPr>
        <p:spPr>
          <a:xfrm>
            <a:off x="10204562" y="7984497"/>
            <a:ext cx="1362874"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杯啤酒</a:t>
            </a:r>
          </a:p>
        </p:txBody>
      </p:sp>
      <p:sp>
        <p:nvSpPr>
          <p:cNvPr id="475" name="文字方塊 474">
            <a:extLst>
              <a:ext uri="{FF2B5EF4-FFF2-40B4-BE49-F238E27FC236}">
                <a16:creationId xmlns:a16="http://schemas.microsoft.com/office/drawing/2014/main" id="{18FE6F35-8236-6C29-F181-ED87DAA2D8CC}"/>
              </a:ext>
            </a:extLst>
          </p:cNvPr>
          <p:cNvSpPr txBox="1"/>
          <p:nvPr/>
        </p:nvSpPr>
        <p:spPr>
          <a:xfrm>
            <a:off x="13356518" y="7821798"/>
            <a:ext cx="1362874" cy="830997"/>
          </a:xfrm>
          <a:prstGeom prst="rect">
            <a:avLst/>
          </a:prstGeom>
          <a:noFill/>
        </p:spPr>
        <p:txBody>
          <a:bodyPr wrap="none" rtlCol="0">
            <a:spAutoFit/>
          </a:bodyPr>
          <a:lstStyle/>
          <a:p>
            <a:pPr algn="l"/>
            <a:r>
              <a:rPr lang="zh-TW" altLang="en-US" sz="2400" dirty="0">
                <a:latin typeface="Arial" panose="020B0604020202020204" pitchFamily="34" charset="0"/>
                <a:ea typeface="微軟正黑體" panose="020B0604030504040204" pitchFamily="34" charset="-120"/>
              </a:rPr>
              <a:t>需喝</a:t>
            </a:r>
            <a:r>
              <a:rPr lang="en-US" altLang="zh-TW" sz="2400" dirty="0">
                <a:latin typeface="Arial" panose="020B0604020202020204" pitchFamily="34" charset="0"/>
                <a:ea typeface="微軟正黑體" panose="020B0604030504040204" pitchFamily="34" charset="-120"/>
              </a:rPr>
              <a:t>:</a:t>
            </a:r>
          </a:p>
          <a:p>
            <a:pPr algn="l"/>
            <a:r>
              <a:rPr lang="en-US" altLang="zh-TW" sz="2400" dirty="0">
                <a:latin typeface="Arial" panose="020B0604020202020204" pitchFamily="34" charset="0"/>
                <a:ea typeface="微軟正黑體" panose="020B0604030504040204" pitchFamily="34" charset="-120"/>
              </a:rPr>
              <a:t>1 </a:t>
            </a:r>
            <a:r>
              <a:rPr lang="zh-TW" altLang="en-US" sz="2400" dirty="0">
                <a:latin typeface="Arial" panose="020B0604020202020204" pitchFamily="34" charset="0"/>
                <a:ea typeface="微軟正黑體" panose="020B0604030504040204" pitchFamily="34" charset="-120"/>
              </a:rPr>
              <a:t>杯啤酒</a:t>
            </a:r>
          </a:p>
        </p:txBody>
      </p:sp>
      <p:sp>
        <p:nvSpPr>
          <p:cNvPr id="476" name="乘號 475">
            <a:extLst>
              <a:ext uri="{FF2B5EF4-FFF2-40B4-BE49-F238E27FC236}">
                <a16:creationId xmlns:a16="http://schemas.microsoft.com/office/drawing/2014/main" id="{E9A5A989-B25E-D4C1-2D7D-4CE7266A43C3}"/>
              </a:ext>
            </a:extLst>
          </p:cNvPr>
          <p:cNvSpPr/>
          <p:nvPr/>
        </p:nvSpPr>
        <p:spPr>
          <a:xfrm>
            <a:off x="12877689" y="6383504"/>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7" name="乘號 476">
            <a:extLst>
              <a:ext uri="{FF2B5EF4-FFF2-40B4-BE49-F238E27FC236}">
                <a16:creationId xmlns:a16="http://schemas.microsoft.com/office/drawing/2014/main" id="{A8A299D3-E56A-82CC-FDF0-9B0936A21C3E}"/>
              </a:ext>
            </a:extLst>
          </p:cNvPr>
          <p:cNvSpPr/>
          <p:nvPr/>
        </p:nvSpPr>
        <p:spPr>
          <a:xfrm>
            <a:off x="14085001" y="6383667"/>
            <a:ext cx="669472" cy="70212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atin typeface="Arial" panose="020B0604020202020204" pitchFamily="34" charset="0"/>
              <a:ea typeface="微軟正黑體" panose="020B0604030504040204" pitchFamily="34" charset="-120"/>
            </a:endParaRPr>
          </a:p>
        </p:txBody>
      </p:sp>
      <p:sp>
        <p:nvSpPr>
          <p:cNvPr id="478" name="文字方塊 477">
            <a:extLst>
              <a:ext uri="{FF2B5EF4-FFF2-40B4-BE49-F238E27FC236}">
                <a16:creationId xmlns:a16="http://schemas.microsoft.com/office/drawing/2014/main" id="{54C6ADA2-7300-95BB-E864-DAE631A40EAC}"/>
              </a:ext>
            </a:extLst>
          </p:cNvPr>
          <p:cNvSpPr txBox="1"/>
          <p:nvPr/>
        </p:nvSpPr>
        <p:spPr>
          <a:xfrm>
            <a:off x="855121" y="1526837"/>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79" name="文字方塊 478">
            <a:extLst>
              <a:ext uri="{FF2B5EF4-FFF2-40B4-BE49-F238E27FC236}">
                <a16:creationId xmlns:a16="http://schemas.microsoft.com/office/drawing/2014/main" id="{D9D5656D-C5FD-CE8E-AF49-021B2E5BF091}"/>
              </a:ext>
            </a:extLst>
          </p:cNvPr>
          <p:cNvSpPr txBox="1"/>
          <p:nvPr/>
        </p:nvSpPr>
        <p:spPr>
          <a:xfrm>
            <a:off x="817468" y="2285346"/>
            <a:ext cx="1119217" cy="584775"/>
          </a:xfrm>
          <a:prstGeom prst="rect">
            <a:avLst/>
          </a:prstGeom>
          <a:noFill/>
        </p:spPr>
        <p:txBody>
          <a:bodyPr wrap="none" rtlCol="0">
            <a:spAutoFit/>
          </a:bodyPr>
          <a:lstStyle/>
          <a:p>
            <a:pPr algn="l"/>
            <a:r>
              <a:rPr lang="zh-TW" altLang="en-US" sz="3200" dirty="0">
                <a:latin typeface="Arial" panose="020B0604020202020204" pitchFamily="34" charset="0"/>
                <a:ea typeface="微軟正黑體" panose="020B0604030504040204" pitchFamily="34" charset="-120"/>
              </a:rPr>
              <a:t>選秀</a:t>
            </a:r>
            <a:r>
              <a:rPr lang="en-US" altLang="zh-TW" sz="3200" dirty="0">
                <a:latin typeface="Arial" panose="020B0604020202020204" pitchFamily="34" charset="0"/>
                <a:ea typeface="微軟正黑體" panose="020B0604030504040204" pitchFamily="34" charset="-120"/>
              </a:rPr>
              <a:t>:</a:t>
            </a:r>
            <a:endParaRPr lang="zh-TW" altLang="en-US" sz="3200" dirty="0">
              <a:latin typeface="Arial" panose="020B0604020202020204" pitchFamily="34" charset="0"/>
              <a:ea typeface="微軟正黑體" panose="020B0604030504040204" pitchFamily="34" charset="-120"/>
            </a:endParaRPr>
          </a:p>
        </p:txBody>
      </p:sp>
      <p:sp>
        <p:nvSpPr>
          <p:cNvPr id="480" name="文字方塊 479">
            <a:extLst>
              <a:ext uri="{FF2B5EF4-FFF2-40B4-BE49-F238E27FC236}">
                <a16:creationId xmlns:a16="http://schemas.microsoft.com/office/drawing/2014/main" id="{D81040CD-406A-5791-3526-664AFDC53481}"/>
              </a:ext>
            </a:extLst>
          </p:cNvPr>
          <p:cNvSpPr txBox="1"/>
          <p:nvPr/>
        </p:nvSpPr>
        <p:spPr>
          <a:xfrm>
            <a:off x="882306" y="5528185"/>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81" name="文字方塊 480">
            <a:extLst>
              <a:ext uri="{FF2B5EF4-FFF2-40B4-BE49-F238E27FC236}">
                <a16:creationId xmlns:a16="http://schemas.microsoft.com/office/drawing/2014/main" id="{CBD345DE-513F-7438-F1F2-3785AB506E82}"/>
              </a:ext>
            </a:extLst>
          </p:cNvPr>
          <p:cNvSpPr txBox="1"/>
          <p:nvPr/>
        </p:nvSpPr>
        <p:spPr>
          <a:xfrm>
            <a:off x="9502493" y="153360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482" name="文字方塊 481">
            <a:extLst>
              <a:ext uri="{FF2B5EF4-FFF2-40B4-BE49-F238E27FC236}">
                <a16:creationId xmlns:a16="http://schemas.microsoft.com/office/drawing/2014/main" id="{E1A7673D-1D3E-F230-32F7-89B1345F2255}"/>
              </a:ext>
            </a:extLst>
          </p:cNvPr>
          <p:cNvSpPr txBox="1"/>
          <p:nvPr/>
        </p:nvSpPr>
        <p:spPr>
          <a:xfrm>
            <a:off x="9502492" y="5528184"/>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Tree>
    <p:extLst>
      <p:ext uri="{BB962C8B-B14F-4D97-AF65-F5344CB8AC3E}">
        <p14:creationId xmlns:p14="http://schemas.microsoft.com/office/powerpoint/2010/main" val="1986020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38B04C27-D04D-8A24-23C9-8679E734CBAE}"/>
            </a:ext>
          </a:extLst>
        </p:cNvPr>
        <p:cNvGrpSpPr/>
        <p:nvPr/>
      </p:nvGrpSpPr>
      <p:grpSpPr>
        <a:xfrm>
          <a:off x="0" y="0"/>
          <a:ext cx="0" cy="0"/>
          <a:chOff x="0" y="0"/>
          <a:chExt cx="0" cy="0"/>
        </a:xfrm>
      </p:grpSpPr>
      <p:grpSp>
        <p:nvGrpSpPr>
          <p:cNvPr id="384" name="Google Shape;384;p11">
            <a:extLst>
              <a:ext uri="{FF2B5EF4-FFF2-40B4-BE49-F238E27FC236}">
                <a16:creationId xmlns:a16="http://schemas.microsoft.com/office/drawing/2014/main" id="{84651C6F-2D79-C238-7764-606E0E47A176}"/>
              </a:ext>
            </a:extLst>
          </p:cNvPr>
          <p:cNvGrpSpPr/>
          <p:nvPr/>
        </p:nvGrpSpPr>
        <p:grpSpPr>
          <a:xfrm>
            <a:off x="0" y="5286561"/>
            <a:ext cx="18288000" cy="5143500"/>
            <a:chOff x="0" y="0"/>
            <a:chExt cx="24384000" cy="6858000"/>
          </a:xfrm>
        </p:grpSpPr>
        <p:sp>
          <p:nvSpPr>
            <p:cNvPr id="385" name="Google Shape;385;p11">
              <a:extLst>
                <a:ext uri="{FF2B5EF4-FFF2-40B4-BE49-F238E27FC236}">
                  <a16:creationId xmlns:a16="http://schemas.microsoft.com/office/drawing/2014/main" id="{AEF86F9C-E15D-ECE7-2512-FCD52A460DE6}"/>
                </a:ext>
              </a:extLst>
            </p:cNvPr>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386" name="Google Shape;386;p11">
              <a:extLst>
                <a:ext uri="{FF2B5EF4-FFF2-40B4-BE49-F238E27FC236}">
                  <a16:creationId xmlns:a16="http://schemas.microsoft.com/office/drawing/2014/main" id="{3C0673AA-D953-CF87-5084-3E4380A992F8}"/>
                </a:ext>
              </a:extLst>
            </p:cNvPr>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grpSp>
        <p:nvGrpSpPr>
          <p:cNvPr id="387" name="Google Shape;387;p11">
            <a:extLst>
              <a:ext uri="{FF2B5EF4-FFF2-40B4-BE49-F238E27FC236}">
                <a16:creationId xmlns:a16="http://schemas.microsoft.com/office/drawing/2014/main" id="{3FACB574-C2AF-51AD-C41D-638C635B2413}"/>
              </a:ext>
            </a:extLst>
          </p:cNvPr>
          <p:cNvGrpSpPr/>
          <p:nvPr/>
        </p:nvGrpSpPr>
        <p:grpSpPr>
          <a:xfrm>
            <a:off x="681307" y="1398524"/>
            <a:ext cx="16918339" cy="8213363"/>
            <a:chOff x="-9398" y="-111997"/>
            <a:chExt cx="22557786" cy="10951152"/>
          </a:xfrm>
        </p:grpSpPr>
        <p:grpSp>
          <p:nvGrpSpPr>
            <p:cNvPr id="388" name="Google Shape;388;p11">
              <a:extLst>
                <a:ext uri="{FF2B5EF4-FFF2-40B4-BE49-F238E27FC236}">
                  <a16:creationId xmlns:a16="http://schemas.microsoft.com/office/drawing/2014/main" id="{17DAF1CF-083D-4324-8720-9D7C3F8BEE77}"/>
                </a:ext>
              </a:extLst>
            </p:cNvPr>
            <p:cNvGrpSpPr/>
            <p:nvPr/>
          </p:nvGrpSpPr>
          <p:grpSpPr>
            <a:xfrm>
              <a:off x="0" y="-111997"/>
              <a:ext cx="22548388" cy="10951152"/>
              <a:chOff x="0" y="-38100"/>
              <a:chExt cx="7670711" cy="3725460"/>
            </a:xfrm>
          </p:grpSpPr>
          <p:sp>
            <p:nvSpPr>
              <p:cNvPr id="389" name="Google Shape;389;p11">
                <a:extLst>
                  <a:ext uri="{FF2B5EF4-FFF2-40B4-BE49-F238E27FC236}">
                    <a16:creationId xmlns:a16="http://schemas.microsoft.com/office/drawing/2014/main" id="{0045DA5F-0078-2356-460B-7AE2DDD191CA}"/>
                  </a:ext>
                </a:extLst>
              </p:cNvPr>
              <p:cNvSpPr/>
              <p:nvPr/>
            </p:nvSpPr>
            <p:spPr>
              <a:xfrm>
                <a:off x="0" y="0"/>
                <a:ext cx="7670711" cy="3687360"/>
              </a:xfrm>
              <a:custGeom>
                <a:avLst/>
                <a:gdLst/>
                <a:ahLst/>
                <a:cxnLst/>
                <a:rect l="l" t="t" r="r" b="b"/>
                <a:pathLst>
                  <a:path w="7670711" h="3687360" extrusionOk="0">
                    <a:moveTo>
                      <a:pt x="0" y="0"/>
                    </a:moveTo>
                    <a:lnTo>
                      <a:pt x="7670711" y="0"/>
                    </a:lnTo>
                    <a:lnTo>
                      <a:pt x="7670711" y="3687360"/>
                    </a:lnTo>
                    <a:lnTo>
                      <a:pt x="0" y="3687360"/>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390" name="Google Shape;390;p11">
                <a:extLst>
                  <a:ext uri="{FF2B5EF4-FFF2-40B4-BE49-F238E27FC236}">
                    <a16:creationId xmlns:a16="http://schemas.microsoft.com/office/drawing/2014/main" id="{FCEB88F2-331A-A822-F1A1-681C192C6B18}"/>
                  </a:ext>
                </a:extLst>
              </p:cNvPr>
              <p:cNvSpPr txBox="1"/>
              <p:nvPr/>
            </p:nvSpPr>
            <p:spPr>
              <a:xfrm>
                <a:off x="0" y="-38100"/>
                <a:ext cx="7670711" cy="3725460"/>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391" name="Google Shape;391;p11">
              <a:extLst>
                <a:ext uri="{FF2B5EF4-FFF2-40B4-BE49-F238E27FC236}">
                  <a16:creationId xmlns:a16="http://schemas.microsoft.com/office/drawing/2014/main" id="{0EF7855B-74A8-6271-1362-C2878CCFE57C}"/>
                </a:ext>
              </a:extLst>
            </p:cNvPr>
            <p:cNvGrpSpPr/>
            <p:nvPr/>
          </p:nvGrpSpPr>
          <p:grpSpPr>
            <a:xfrm rot="-5400000">
              <a:off x="-5198605" y="5283201"/>
              <a:ext cx="10639676" cy="261262"/>
              <a:chOff x="0" y="-38100"/>
              <a:chExt cx="3619500" cy="88879"/>
            </a:xfrm>
          </p:grpSpPr>
          <p:sp>
            <p:nvSpPr>
              <p:cNvPr id="392" name="Google Shape;392;p11">
                <a:extLst>
                  <a:ext uri="{FF2B5EF4-FFF2-40B4-BE49-F238E27FC236}">
                    <a16:creationId xmlns:a16="http://schemas.microsoft.com/office/drawing/2014/main" id="{A55B306F-28EA-D1B6-8EBF-51AC23F8106C}"/>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FFFFFF"/>
              </a:solidFill>
              <a:ln>
                <a:noFill/>
              </a:ln>
            </p:spPr>
            <p:txBody>
              <a:bodyPr/>
              <a:lstStyle/>
              <a:p>
                <a:endParaRPr lang="zh-TW" altLang="en-US"/>
              </a:p>
            </p:txBody>
          </p:sp>
          <p:sp>
            <p:nvSpPr>
              <p:cNvPr id="393" name="Google Shape;393;p11">
                <a:extLst>
                  <a:ext uri="{FF2B5EF4-FFF2-40B4-BE49-F238E27FC236}">
                    <a16:creationId xmlns:a16="http://schemas.microsoft.com/office/drawing/2014/main" id="{5C052A1A-184E-7B23-E610-7BFCE978E35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4" name="Google Shape;394;p11">
              <a:extLst>
                <a:ext uri="{FF2B5EF4-FFF2-40B4-BE49-F238E27FC236}">
                  <a16:creationId xmlns:a16="http://schemas.microsoft.com/office/drawing/2014/main" id="{72EA712F-F49A-B456-DDE5-68CC9999BBC8}"/>
                </a:ext>
              </a:extLst>
            </p:cNvPr>
            <p:cNvGrpSpPr/>
            <p:nvPr/>
          </p:nvGrpSpPr>
          <p:grpSpPr>
            <a:xfrm>
              <a:off x="251865" y="-18003"/>
              <a:ext cx="22197238" cy="247778"/>
              <a:chOff x="0" y="-38100"/>
              <a:chExt cx="7551254" cy="84291"/>
            </a:xfrm>
          </p:grpSpPr>
          <p:sp>
            <p:nvSpPr>
              <p:cNvPr id="395" name="Google Shape;395;p11">
                <a:extLst>
                  <a:ext uri="{FF2B5EF4-FFF2-40B4-BE49-F238E27FC236}">
                    <a16:creationId xmlns:a16="http://schemas.microsoft.com/office/drawing/2014/main" id="{9E78EA7B-C699-BCAF-8318-D000C1B625BA}"/>
                  </a:ext>
                </a:extLst>
              </p:cNvPr>
              <p:cNvSpPr/>
              <p:nvPr/>
            </p:nvSpPr>
            <p:spPr>
              <a:xfrm>
                <a:off x="0" y="0"/>
                <a:ext cx="7551254" cy="46191"/>
              </a:xfrm>
              <a:custGeom>
                <a:avLst/>
                <a:gdLst/>
                <a:ahLst/>
                <a:cxnLst/>
                <a:rect l="l" t="t" r="r" b="b"/>
                <a:pathLst>
                  <a:path w="7551254" h="46191" extrusionOk="0">
                    <a:moveTo>
                      <a:pt x="0" y="0"/>
                    </a:moveTo>
                    <a:lnTo>
                      <a:pt x="7551254" y="0"/>
                    </a:lnTo>
                    <a:lnTo>
                      <a:pt x="7551254" y="46191"/>
                    </a:lnTo>
                    <a:lnTo>
                      <a:pt x="0" y="46191"/>
                    </a:lnTo>
                    <a:close/>
                  </a:path>
                </a:pathLst>
              </a:custGeom>
              <a:solidFill>
                <a:srgbClr val="FFFFFF"/>
              </a:solidFill>
              <a:ln>
                <a:noFill/>
              </a:ln>
            </p:spPr>
            <p:txBody>
              <a:bodyPr/>
              <a:lstStyle/>
              <a:p>
                <a:endParaRPr lang="zh-TW" altLang="en-US"/>
              </a:p>
            </p:txBody>
          </p:sp>
          <p:sp>
            <p:nvSpPr>
              <p:cNvPr id="396" name="Google Shape;396;p11">
                <a:extLst>
                  <a:ext uri="{FF2B5EF4-FFF2-40B4-BE49-F238E27FC236}">
                    <a16:creationId xmlns:a16="http://schemas.microsoft.com/office/drawing/2014/main" id="{C92232F7-F69D-6E60-43B7-52148C8827DD}"/>
                  </a:ext>
                </a:extLst>
              </p:cNvPr>
              <p:cNvSpPr txBox="1"/>
              <p:nvPr/>
            </p:nvSpPr>
            <p:spPr>
              <a:xfrm>
                <a:off x="0" y="-38100"/>
                <a:ext cx="755125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7" name="Google Shape;397;p11">
              <a:extLst>
                <a:ext uri="{FF2B5EF4-FFF2-40B4-BE49-F238E27FC236}">
                  <a16:creationId xmlns:a16="http://schemas.microsoft.com/office/drawing/2014/main" id="{3C001314-84F7-C6CA-EA11-C0A89900EE70}"/>
                </a:ext>
              </a:extLst>
            </p:cNvPr>
            <p:cNvGrpSpPr/>
            <p:nvPr/>
          </p:nvGrpSpPr>
          <p:grpSpPr>
            <a:xfrm rot="-5400000">
              <a:off x="16998633" y="5283201"/>
              <a:ext cx="10639676" cy="261262"/>
              <a:chOff x="0" y="-38100"/>
              <a:chExt cx="3619500" cy="88879"/>
            </a:xfrm>
          </p:grpSpPr>
          <p:sp>
            <p:nvSpPr>
              <p:cNvPr id="398" name="Google Shape;398;p11">
                <a:extLst>
                  <a:ext uri="{FF2B5EF4-FFF2-40B4-BE49-F238E27FC236}">
                    <a16:creationId xmlns:a16="http://schemas.microsoft.com/office/drawing/2014/main" id="{7C23D921-30D6-9E42-4A6B-7C33542F5624}"/>
                  </a:ext>
                </a:extLst>
              </p:cNvPr>
              <p:cNvSpPr/>
              <p:nvPr/>
            </p:nvSpPr>
            <p:spPr>
              <a:xfrm>
                <a:off x="0" y="0"/>
                <a:ext cx="3619500" cy="50779"/>
              </a:xfrm>
              <a:custGeom>
                <a:avLst/>
                <a:gdLst/>
                <a:ahLst/>
                <a:cxnLst/>
                <a:rect l="l" t="t" r="r" b="b"/>
                <a:pathLst>
                  <a:path w="3619500" h="50779" extrusionOk="0">
                    <a:moveTo>
                      <a:pt x="0" y="0"/>
                    </a:moveTo>
                    <a:lnTo>
                      <a:pt x="3619500" y="0"/>
                    </a:lnTo>
                    <a:lnTo>
                      <a:pt x="3619500" y="50779"/>
                    </a:lnTo>
                    <a:lnTo>
                      <a:pt x="0" y="50779"/>
                    </a:lnTo>
                    <a:close/>
                  </a:path>
                </a:pathLst>
              </a:custGeom>
              <a:solidFill>
                <a:srgbClr val="939CCC"/>
              </a:solidFill>
              <a:ln>
                <a:noFill/>
              </a:ln>
            </p:spPr>
            <p:txBody>
              <a:bodyPr/>
              <a:lstStyle/>
              <a:p>
                <a:endParaRPr lang="zh-TW" altLang="en-US"/>
              </a:p>
            </p:txBody>
          </p:sp>
          <p:sp>
            <p:nvSpPr>
              <p:cNvPr id="399" name="Google Shape;399;p11">
                <a:extLst>
                  <a:ext uri="{FF2B5EF4-FFF2-40B4-BE49-F238E27FC236}">
                    <a16:creationId xmlns:a16="http://schemas.microsoft.com/office/drawing/2014/main" id="{F863A661-ED0D-C773-CCF1-A87543533FD2}"/>
                  </a:ext>
                </a:extLst>
              </p:cNvPr>
              <p:cNvSpPr txBox="1"/>
              <p:nvPr/>
            </p:nvSpPr>
            <p:spPr>
              <a:xfrm>
                <a:off x="0" y="-38100"/>
                <a:ext cx="3619500" cy="88879"/>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11">
              <a:extLst>
                <a:ext uri="{FF2B5EF4-FFF2-40B4-BE49-F238E27FC236}">
                  <a16:creationId xmlns:a16="http://schemas.microsoft.com/office/drawing/2014/main" id="{372B0FEC-61E3-4E55-FA2D-7ABC0EDC5C48}"/>
                </a:ext>
              </a:extLst>
            </p:cNvPr>
            <p:cNvGrpSpPr/>
            <p:nvPr/>
          </p:nvGrpSpPr>
          <p:grpSpPr>
            <a:xfrm>
              <a:off x="251865" y="10485893"/>
              <a:ext cx="22122608" cy="247778"/>
              <a:chOff x="0" y="-38100"/>
              <a:chExt cx="7525865" cy="84291"/>
            </a:xfrm>
          </p:grpSpPr>
          <p:sp>
            <p:nvSpPr>
              <p:cNvPr id="401" name="Google Shape;401;p11">
                <a:extLst>
                  <a:ext uri="{FF2B5EF4-FFF2-40B4-BE49-F238E27FC236}">
                    <a16:creationId xmlns:a16="http://schemas.microsoft.com/office/drawing/2014/main" id="{A689A4E3-7B40-2BD8-F54E-0A5D56CF383F}"/>
                  </a:ext>
                </a:extLst>
              </p:cNvPr>
              <p:cNvSpPr/>
              <p:nvPr/>
            </p:nvSpPr>
            <p:spPr>
              <a:xfrm>
                <a:off x="0" y="0"/>
                <a:ext cx="7525865" cy="46191"/>
              </a:xfrm>
              <a:custGeom>
                <a:avLst/>
                <a:gdLst/>
                <a:ahLst/>
                <a:cxnLst/>
                <a:rect l="l" t="t" r="r" b="b"/>
                <a:pathLst>
                  <a:path w="7525865" h="46191" extrusionOk="0">
                    <a:moveTo>
                      <a:pt x="0" y="0"/>
                    </a:moveTo>
                    <a:lnTo>
                      <a:pt x="7525865" y="0"/>
                    </a:lnTo>
                    <a:lnTo>
                      <a:pt x="7525865" y="46191"/>
                    </a:lnTo>
                    <a:lnTo>
                      <a:pt x="0" y="46191"/>
                    </a:lnTo>
                    <a:close/>
                  </a:path>
                </a:pathLst>
              </a:custGeom>
              <a:solidFill>
                <a:srgbClr val="939CCC"/>
              </a:solidFill>
              <a:ln>
                <a:noFill/>
              </a:ln>
            </p:spPr>
            <p:txBody>
              <a:bodyPr/>
              <a:lstStyle/>
              <a:p>
                <a:endParaRPr lang="zh-TW" altLang="en-US"/>
              </a:p>
            </p:txBody>
          </p:sp>
          <p:sp>
            <p:nvSpPr>
              <p:cNvPr id="402" name="Google Shape;402;p11">
                <a:extLst>
                  <a:ext uri="{FF2B5EF4-FFF2-40B4-BE49-F238E27FC236}">
                    <a16:creationId xmlns:a16="http://schemas.microsoft.com/office/drawing/2014/main" id="{C1205117-B7E5-11E3-24F7-298F9865A3FD}"/>
                  </a:ext>
                </a:extLst>
              </p:cNvPr>
              <p:cNvSpPr txBox="1"/>
              <p:nvPr/>
            </p:nvSpPr>
            <p:spPr>
              <a:xfrm>
                <a:off x="0" y="-38100"/>
                <a:ext cx="7525864" cy="84291"/>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7" name="Google Shape;407;p11">
            <a:extLst>
              <a:ext uri="{FF2B5EF4-FFF2-40B4-BE49-F238E27FC236}">
                <a16:creationId xmlns:a16="http://schemas.microsoft.com/office/drawing/2014/main" id="{A030C6FE-D675-84BA-AFEB-AAD415A99CEC}"/>
              </a:ext>
            </a:extLst>
          </p:cNvPr>
          <p:cNvGrpSpPr/>
          <p:nvPr/>
        </p:nvGrpSpPr>
        <p:grpSpPr>
          <a:xfrm>
            <a:off x="0" y="-144661"/>
            <a:ext cx="18288000" cy="1036201"/>
            <a:chOff x="0" y="-38100"/>
            <a:chExt cx="4816593" cy="272909"/>
          </a:xfrm>
        </p:grpSpPr>
        <p:sp>
          <p:nvSpPr>
            <p:cNvPr id="408" name="Google Shape;408;p11">
              <a:extLst>
                <a:ext uri="{FF2B5EF4-FFF2-40B4-BE49-F238E27FC236}">
                  <a16:creationId xmlns:a16="http://schemas.microsoft.com/office/drawing/2014/main" id="{FEFA0967-F15A-B25B-26F7-43DADCD27B4F}"/>
                </a:ext>
              </a:extLst>
            </p:cNvPr>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09" name="Google Shape;409;p11">
              <a:extLst>
                <a:ext uri="{FF2B5EF4-FFF2-40B4-BE49-F238E27FC236}">
                  <a16:creationId xmlns:a16="http://schemas.microsoft.com/office/drawing/2014/main" id="{4BD20C18-0FB4-BFDE-BC40-897AF6878E3B}"/>
                </a:ext>
              </a:extLst>
            </p:cNvPr>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0" name="Google Shape;410;p11">
            <a:extLst>
              <a:ext uri="{FF2B5EF4-FFF2-40B4-BE49-F238E27FC236}">
                <a16:creationId xmlns:a16="http://schemas.microsoft.com/office/drawing/2014/main" id="{A5D82B3F-4F10-F903-A213-E990ED444E02}"/>
              </a:ext>
            </a:extLst>
          </p:cNvPr>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a:extLst>
              <a:ext uri="{FF2B5EF4-FFF2-40B4-BE49-F238E27FC236}">
                <a16:creationId xmlns:a16="http://schemas.microsoft.com/office/drawing/2014/main" id="{27F4194D-EE42-D5C2-D868-7D7BBABBE174}"/>
              </a:ext>
            </a:extLst>
          </p:cNvPr>
          <p:cNvSpPr txBox="1"/>
          <p:nvPr/>
        </p:nvSpPr>
        <p:spPr>
          <a:xfrm>
            <a:off x="1049558" y="-198950"/>
            <a:ext cx="10877100" cy="129266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zh-TW" altLang="en-US" sz="6000" b="0" i="0" u="none" strike="noStrike" cap="none" dirty="0">
                <a:solidFill>
                  <a:srgbClr val="FFFFFF"/>
                </a:solidFill>
                <a:latin typeface="+mj-ea"/>
                <a:ea typeface="+mj-ea"/>
                <a:cs typeface="Press Start 2P"/>
                <a:sym typeface="Press Start 2P"/>
              </a:rPr>
              <a:t>酒精障礙賽</a:t>
            </a:r>
            <a:endParaRPr sz="3200" dirty="0">
              <a:latin typeface="+mj-ea"/>
              <a:ea typeface="+mj-ea"/>
            </a:endParaRPr>
          </a:p>
        </p:txBody>
      </p:sp>
      <p:sp>
        <p:nvSpPr>
          <p:cNvPr id="414" name="Google Shape;414;p11">
            <a:extLst>
              <a:ext uri="{FF2B5EF4-FFF2-40B4-BE49-F238E27FC236}">
                <a16:creationId xmlns:a16="http://schemas.microsoft.com/office/drawing/2014/main" id="{85550CCA-29F0-5B33-AC55-C2F81E5F9603}"/>
              </a:ext>
            </a:extLst>
          </p:cNvPr>
          <p:cNvSpPr/>
          <p:nvPr/>
        </p:nvSpPr>
        <p:spPr>
          <a:xfrm rot="1374662">
            <a:off x="15869851" y="3028420"/>
            <a:ext cx="1050790" cy="884574"/>
          </a:xfrm>
          <a:custGeom>
            <a:avLst/>
            <a:gdLst/>
            <a:ahLst/>
            <a:cxnLst/>
            <a:rect l="l" t="t" r="r" b="b"/>
            <a:pathLst>
              <a:path w="1050790" h="884574" extrusionOk="0">
                <a:moveTo>
                  <a:pt x="0" y="0"/>
                </a:moveTo>
                <a:lnTo>
                  <a:pt x="1050790" y="0"/>
                </a:lnTo>
                <a:lnTo>
                  <a:pt x="1050790" y="884574"/>
                </a:lnTo>
                <a:lnTo>
                  <a:pt x="0" y="884574"/>
                </a:lnTo>
                <a:lnTo>
                  <a:pt x="0" y="0"/>
                </a:lnTo>
                <a:close/>
              </a:path>
            </a:pathLst>
          </a:custGeom>
          <a:blipFill rotWithShape="1">
            <a:blip r:embed="rId4">
              <a:alphaModFix/>
            </a:blip>
            <a:stretch>
              <a:fillRect/>
            </a:stretch>
          </a:blipFill>
          <a:ln>
            <a:noFill/>
          </a:ln>
        </p:spPr>
        <p:txBody>
          <a:bodyPr/>
          <a:lstStyle/>
          <a:p>
            <a:endParaRPr lang="zh-TW" altLang="en-US"/>
          </a:p>
        </p:txBody>
      </p:sp>
      <p:grpSp>
        <p:nvGrpSpPr>
          <p:cNvPr id="415" name="Google Shape;415;p11">
            <a:extLst>
              <a:ext uri="{FF2B5EF4-FFF2-40B4-BE49-F238E27FC236}">
                <a16:creationId xmlns:a16="http://schemas.microsoft.com/office/drawing/2014/main" id="{251DB151-8B1B-FF65-25C7-FFFB14B71DF6}"/>
              </a:ext>
            </a:extLst>
          </p:cNvPr>
          <p:cNvGrpSpPr/>
          <p:nvPr/>
        </p:nvGrpSpPr>
        <p:grpSpPr>
          <a:xfrm>
            <a:off x="12124528" y="205548"/>
            <a:ext cx="3758237" cy="499494"/>
            <a:chOff x="0" y="0"/>
            <a:chExt cx="5010983" cy="665993"/>
          </a:xfrm>
        </p:grpSpPr>
        <p:sp>
          <p:nvSpPr>
            <p:cNvPr id="416" name="Google Shape;416;p11">
              <a:extLst>
                <a:ext uri="{FF2B5EF4-FFF2-40B4-BE49-F238E27FC236}">
                  <a16:creationId xmlns:a16="http://schemas.microsoft.com/office/drawing/2014/main" id="{39355CB7-45BD-4434-BB8A-C80CF89575C1}"/>
                </a:ext>
              </a:extLst>
            </p:cNvPr>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mt="43000"/>
              </a:blip>
              <a:stretch>
                <a:fillRect/>
              </a:stretch>
            </a:blipFill>
            <a:ln>
              <a:noFill/>
            </a:ln>
          </p:spPr>
          <p:txBody>
            <a:bodyPr/>
            <a:lstStyle/>
            <a:p>
              <a:endParaRPr lang="zh-TW" altLang="en-US"/>
            </a:p>
          </p:txBody>
        </p:sp>
        <p:sp>
          <p:nvSpPr>
            <p:cNvPr id="417" name="Google Shape;417;p11">
              <a:extLst>
                <a:ext uri="{FF2B5EF4-FFF2-40B4-BE49-F238E27FC236}">
                  <a16:creationId xmlns:a16="http://schemas.microsoft.com/office/drawing/2014/main" id="{79A3ED17-72A7-3141-F0DA-CEECFA1AC4BB}"/>
                </a:ext>
              </a:extLst>
            </p:cNvPr>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8" name="Google Shape;418;p11">
              <a:extLst>
                <a:ext uri="{FF2B5EF4-FFF2-40B4-BE49-F238E27FC236}">
                  <a16:creationId xmlns:a16="http://schemas.microsoft.com/office/drawing/2014/main" id="{74A09A67-A087-C1B0-7BA1-BFDA088ACA63}"/>
                </a:ext>
              </a:extLst>
            </p:cNvPr>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19" name="Google Shape;419;p11">
              <a:extLst>
                <a:ext uri="{FF2B5EF4-FFF2-40B4-BE49-F238E27FC236}">
                  <a16:creationId xmlns:a16="http://schemas.microsoft.com/office/drawing/2014/main" id="{0CD55213-54E6-005D-78EF-1383ACEB9904}"/>
                </a:ext>
              </a:extLst>
            </p:cNvPr>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sp>
          <p:nvSpPr>
            <p:cNvPr id="420" name="Google Shape;420;p11">
              <a:extLst>
                <a:ext uri="{FF2B5EF4-FFF2-40B4-BE49-F238E27FC236}">
                  <a16:creationId xmlns:a16="http://schemas.microsoft.com/office/drawing/2014/main" id="{0AF3CD3D-ACA8-2949-6738-35C4EE71CE60}"/>
                </a:ext>
              </a:extLst>
            </p:cNvPr>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5">
                <a:alphaModFix/>
              </a:blip>
              <a:stretch>
                <a:fillRect/>
              </a:stretch>
            </a:blipFill>
            <a:ln>
              <a:noFill/>
            </a:ln>
          </p:spPr>
          <p:txBody>
            <a:bodyPr/>
            <a:lstStyle/>
            <a:p>
              <a:endParaRPr lang="zh-TW" altLang="en-US"/>
            </a:p>
          </p:txBody>
        </p:sp>
      </p:grpSp>
      <p:sp>
        <p:nvSpPr>
          <p:cNvPr id="3" name="文字方塊 2">
            <a:extLst>
              <a:ext uri="{FF2B5EF4-FFF2-40B4-BE49-F238E27FC236}">
                <a16:creationId xmlns:a16="http://schemas.microsoft.com/office/drawing/2014/main" id="{5B6CB2C9-984F-670E-F53A-F3BB69298A7D}"/>
              </a:ext>
            </a:extLst>
          </p:cNvPr>
          <p:cNvSpPr txBox="1"/>
          <p:nvPr/>
        </p:nvSpPr>
        <p:spPr>
          <a:xfrm>
            <a:off x="877253" y="1725347"/>
            <a:ext cx="3114955" cy="1754326"/>
          </a:xfrm>
          <a:prstGeom prst="rect">
            <a:avLst/>
          </a:prstGeom>
          <a:noFill/>
        </p:spPr>
        <p:txBody>
          <a:bodyPr wrap="none" rtlCol="0">
            <a:spAutoFit/>
          </a:bodyPr>
          <a:lstStyle/>
          <a:p>
            <a:r>
              <a:rPr lang="zh-TW" altLang="en-US" sz="5400" dirty="0">
                <a:solidFill>
                  <a:srgbClr val="3A52CF"/>
                </a:solidFill>
                <a:latin typeface="+mj-ea"/>
                <a:ea typeface="+mj-ea"/>
              </a:rPr>
              <a:t>規則如下</a:t>
            </a:r>
            <a:r>
              <a:rPr lang="en-US" altLang="zh-TW" sz="5400" dirty="0">
                <a:solidFill>
                  <a:srgbClr val="3A52CF"/>
                </a:solidFill>
                <a:latin typeface="+mj-ea"/>
                <a:ea typeface="+mj-ea"/>
              </a:rPr>
              <a:t>:</a:t>
            </a:r>
          </a:p>
          <a:p>
            <a:endParaRPr lang="zh-TW" altLang="en-US" sz="5400" dirty="0">
              <a:solidFill>
                <a:srgbClr val="3A52CF"/>
              </a:solidFill>
              <a:latin typeface="+mj-ea"/>
              <a:ea typeface="+mj-ea"/>
            </a:endParaRPr>
          </a:p>
        </p:txBody>
      </p:sp>
      <p:sp>
        <p:nvSpPr>
          <p:cNvPr id="7" name="文字方塊 6">
            <a:extLst>
              <a:ext uri="{FF2B5EF4-FFF2-40B4-BE49-F238E27FC236}">
                <a16:creationId xmlns:a16="http://schemas.microsoft.com/office/drawing/2014/main" id="{B0626504-2E55-D712-9D03-B62CA16B65C6}"/>
              </a:ext>
            </a:extLst>
          </p:cNvPr>
          <p:cNvSpPr txBox="1"/>
          <p:nvPr/>
        </p:nvSpPr>
        <p:spPr>
          <a:xfrm>
            <a:off x="1741072" y="2874407"/>
            <a:ext cx="12495728" cy="584775"/>
          </a:xfrm>
          <a:prstGeom prst="rect">
            <a:avLst/>
          </a:prstGeom>
          <a:noFill/>
        </p:spPr>
        <p:txBody>
          <a:bodyPr wrap="none" rtlCol="0">
            <a:spAutoFit/>
          </a:bodyPr>
          <a:lstStyle/>
          <a:p>
            <a:pPr algn="l"/>
            <a:r>
              <a:rPr lang="zh-TW" altLang="en-US" sz="3200" dirty="0">
                <a:latin typeface="+mj-ea"/>
                <a:ea typeface="+mj-ea"/>
              </a:rPr>
              <a:t>總共分為四關，失敗需回到上一關重來，四關最快闖完的隊伍獲勝。</a:t>
            </a:r>
          </a:p>
        </p:txBody>
      </p:sp>
      <p:sp>
        <p:nvSpPr>
          <p:cNvPr id="9" name="文字方塊 8">
            <a:extLst>
              <a:ext uri="{FF2B5EF4-FFF2-40B4-BE49-F238E27FC236}">
                <a16:creationId xmlns:a16="http://schemas.microsoft.com/office/drawing/2014/main" id="{566F38DC-BFEE-EBC4-32BA-92B82586D723}"/>
              </a:ext>
            </a:extLst>
          </p:cNvPr>
          <p:cNvSpPr txBox="1"/>
          <p:nvPr/>
        </p:nvSpPr>
        <p:spPr>
          <a:xfrm>
            <a:off x="1764224" y="3784485"/>
            <a:ext cx="7160935" cy="584775"/>
          </a:xfrm>
          <a:prstGeom prst="rect">
            <a:avLst/>
          </a:prstGeom>
          <a:noFill/>
        </p:spPr>
        <p:txBody>
          <a:bodyPr wrap="none" rtlCol="0">
            <a:spAutoFit/>
          </a:bodyPr>
          <a:lstStyle/>
          <a:p>
            <a:pPr algn="l"/>
            <a:r>
              <a:rPr lang="zh-TW" altLang="en-US" sz="3200" dirty="0">
                <a:latin typeface="+mj-ea"/>
                <a:ea typeface="+mj-ea"/>
              </a:rPr>
              <a:t>各隊選出四位當關主、四位當闖關者。</a:t>
            </a:r>
          </a:p>
        </p:txBody>
      </p:sp>
      <p:sp>
        <p:nvSpPr>
          <p:cNvPr id="29" name="文字方塊 28">
            <a:extLst>
              <a:ext uri="{FF2B5EF4-FFF2-40B4-BE49-F238E27FC236}">
                <a16:creationId xmlns:a16="http://schemas.microsoft.com/office/drawing/2014/main" id="{77657005-6673-B037-C078-D17671D7D505}"/>
              </a:ext>
            </a:extLst>
          </p:cNvPr>
          <p:cNvSpPr txBox="1"/>
          <p:nvPr/>
        </p:nvSpPr>
        <p:spPr>
          <a:xfrm>
            <a:off x="1740033" y="4646925"/>
            <a:ext cx="10296408" cy="584775"/>
          </a:xfrm>
          <a:prstGeom prst="rect">
            <a:avLst/>
          </a:prstGeom>
          <a:noFill/>
        </p:spPr>
        <p:txBody>
          <a:bodyPr wrap="none" rtlCol="0">
            <a:spAutoFit/>
          </a:bodyPr>
          <a:lstStyle/>
          <a:p>
            <a:pPr algn="l"/>
            <a:r>
              <a:rPr lang="zh-TW" altLang="en-US" sz="3200" dirty="0">
                <a:latin typeface="+mj-ea"/>
                <a:ea typeface="+mj-ea"/>
              </a:rPr>
              <a:t>各關關主自行設置闖關失敗要喝多少酒</a:t>
            </a:r>
            <a:r>
              <a:rPr lang="en-US" altLang="zh-TW" sz="3200" dirty="0">
                <a:latin typeface="+mj-ea"/>
                <a:ea typeface="+mj-ea"/>
              </a:rPr>
              <a:t>(</a:t>
            </a:r>
            <a:r>
              <a:rPr lang="zh-TW" altLang="en-US" sz="3200" dirty="0">
                <a:latin typeface="+mj-ea"/>
                <a:ea typeface="+mj-ea"/>
              </a:rPr>
              <a:t>自己輸也要喝</a:t>
            </a:r>
            <a:r>
              <a:rPr lang="en-US" altLang="zh-TW" sz="3200" dirty="0">
                <a:latin typeface="+mj-ea"/>
                <a:ea typeface="+mj-ea"/>
              </a:rPr>
              <a:t>)</a:t>
            </a:r>
            <a:r>
              <a:rPr lang="zh-TW" altLang="en-US" sz="3200" dirty="0">
                <a:latin typeface="+mj-ea"/>
                <a:ea typeface="+mj-ea"/>
              </a:rPr>
              <a:t>。</a:t>
            </a:r>
          </a:p>
        </p:txBody>
      </p:sp>
      <p:sp>
        <p:nvSpPr>
          <p:cNvPr id="31" name="文字方塊 30">
            <a:extLst>
              <a:ext uri="{FF2B5EF4-FFF2-40B4-BE49-F238E27FC236}">
                <a16:creationId xmlns:a16="http://schemas.microsoft.com/office/drawing/2014/main" id="{C03CBE9E-0588-0457-32BD-8B2CEEA958CA}"/>
              </a:ext>
            </a:extLst>
          </p:cNvPr>
          <p:cNvSpPr txBox="1"/>
          <p:nvPr/>
        </p:nvSpPr>
        <p:spPr>
          <a:xfrm>
            <a:off x="1744596" y="5525283"/>
            <a:ext cx="9717725" cy="584775"/>
          </a:xfrm>
          <a:prstGeom prst="rect">
            <a:avLst/>
          </a:prstGeom>
          <a:noFill/>
        </p:spPr>
        <p:txBody>
          <a:bodyPr wrap="none" rtlCol="0">
            <a:spAutoFit/>
          </a:bodyPr>
          <a:lstStyle/>
          <a:p>
            <a:pPr algn="l"/>
            <a:r>
              <a:rPr lang="zh-TW" altLang="en-US" sz="3200" dirty="0">
                <a:latin typeface="+mj-ea"/>
                <a:ea typeface="+mj-ea"/>
              </a:rPr>
              <a:t>關卡順序各隊自行調整，但內容不得調整。關卡如下</a:t>
            </a:r>
            <a:r>
              <a:rPr lang="en-US" altLang="zh-TW" sz="3200" dirty="0">
                <a:latin typeface="+mj-ea"/>
                <a:ea typeface="+mj-ea"/>
              </a:rPr>
              <a:t>:</a:t>
            </a:r>
          </a:p>
        </p:txBody>
      </p:sp>
      <p:sp>
        <p:nvSpPr>
          <p:cNvPr id="2" name="文字方塊 1">
            <a:extLst>
              <a:ext uri="{FF2B5EF4-FFF2-40B4-BE49-F238E27FC236}">
                <a16:creationId xmlns:a16="http://schemas.microsoft.com/office/drawing/2014/main" id="{96E31DBF-BAF1-C1AD-DE49-61C9C8948FC9}"/>
              </a:ext>
            </a:extLst>
          </p:cNvPr>
          <p:cNvSpPr txBox="1"/>
          <p:nvPr/>
        </p:nvSpPr>
        <p:spPr>
          <a:xfrm>
            <a:off x="934701" y="268974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1</a:t>
            </a:r>
            <a:endParaRPr lang="zh-TW" altLang="en-US" sz="4400" dirty="0">
              <a:solidFill>
                <a:srgbClr val="3A52CF"/>
              </a:solidFill>
              <a:latin typeface="Press Start 2P" panose="02020500000000000000" charset="0"/>
              <a:ea typeface="+mj-ea"/>
            </a:endParaRPr>
          </a:p>
        </p:txBody>
      </p:sp>
      <p:sp>
        <p:nvSpPr>
          <p:cNvPr id="4" name="文字方塊 3">
            <a:extLst>
              <a:ext uri="{FF2B5EF4-FFF2-40B4-BE49-F238E27FC236}">
                <a16:creationId xmlns:a16="http://schemas.microsoft.com/office/drawing/2014/main" id="{64FB7196-BDCC-7191-8714-036F0190C878}"/>
              </a:ext>
            </a:extLst>
          </p:cNvPr>
          <p:cNvSpPr txBox="1"/>
          <p:nvPr/>
        </p:nvSpPr>
        <p:spPr>
          <a:xfrm>
            <a:off x="988624" y="3708032"/>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2</a:t>
            </a:r>
            <a:endParaRPr lang="zh-TW" altLang="en-US" sz="4400" dirty="0">
              <a:solidFill>
                <a:srgbClr val="3A52CF"/>
              </a:solidFill>
              <a:latin typeface="Press Start 2P" panose="02020500000000000000" charset="0"/>
              <a:ea typeface="+mj-ea"/>
            </a:endParaRPr>
          </a:p>
        </p:txBody>
      </p:sp>
      <p:sp>
        <p:nvSpPr>
          <p:cNvPr id="5" name="文字方塊 4">
            <a:extLst>
              <a:ext uri="{FF2B5EF4-FFF2-40B4-BE49-F238E27FC236}">
                <a16:creationId xmlns:a16="http://schemas.microsoft.com/office/drawing/2014/main" id="{6075B669-0F2E-2479-8998-B65EDADCAA8E}"/>
              </a:ext>
            </a:extLst>
          </p:cNvPr>
          <p:cNvSpPr txBox="1"/>
          <p:nvPr/>
        </p:nvSpPr>
        <p:spPr>
          <a:xfrm>
            <a:off x="980734" y="4567199"/>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3</a:t>
            </a:r>
            <a:endParaRPr lang="zh-TW" altLang="en-US" sz="4400" dirty="0">
              <a:solidFill>
                <a:srgbClr val="3A52CF"/>
              </a:solidFill>
              <a:latin typeface="Press Start 2P" panose="02020500000000000000" charset="0"/>
              <a:ea typeface="+mj-ea"/>
            </a:endParaRPr>
          </a:p>
        </p:txBody>
      </p:sp>
      <p:sp>
        <p:nvSpPr>
          <p:cNvPr id="10" name="文字方塊 9">
            <a:extLst>
              <a:ext uri="{FF2B5EF4-FFF2-40B4-BE49-F238E27FC236}">
                <a16:creationId xmlns:a16="http://schemas.microsoft.com/office/drawing/2014/main" id="{169BD764-C3BC-B62B-011A-F2A6290380CA}"/>
              </a:ext>
            </a:extLst>
          </p:cNvPr>
          <p:cNvSpPr txBox="1"/>
          <p:nvPr/>
        </p:nvSpPr>
        <p:spPr>
          <a:xfrm>
            <a:off x="988624" y="5432951"/>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4</a:t>
            </a:r>
            <a:endParaRPr lang="zh-TW" altLang="en-US" sz="4400" dirty="0">
              <a:solidFill>
                <a:srgbClr val="3A52CF"/>
              </a:solidFill>
              <a:latin typeface="Press Start 2P" panose="02020500000000000000" charset="0"/>
              <a:ea typeface="+mj-ea"/>
            </a:endParaRPr>
          </a:p>
        </p:txBody>
      </p:sp>
      <p:sp>
        <p:nvSpPr>
          <p:cNvPr id="11" name="文字方塊 10">
            <a:extLst>
              <a:ext uri="{FF2B5EF4-FFF2-40B4-BE49-F238E27FC236}">
                <a16:creationId xmlns:a16="http://schemas.microsoft.com/office/drawing/2014/main" id="{61B61103-B93C-5E88-FF53-67AB1E5C13E7}"/>
              </a:ext>
            </a:extLst>
          </p:cNvPr>
          <p:cNvSpPr txBox="1"/>
          <p:nvPr/>
        </p:nvSpPr>
        <p:spPr>
          <a:xfrm>
            <a:off x="988130" y="6298703"/>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5</a:t>
            </a:r>
            <a:endParaRPr lang="zh-TW" altLang="en-US" sz="4400" dirty="0">
              <a:solidFill>
                <a:srgbClr val="3A52CF"/>
              </a:solidFill>
              <a:latin typeface="Press Start 2P" panose="02020500000000000000" charset="0"/>
              <a:ea typeface="+mj-ea"/>
            </a:endParaRPr>
          </a:p>
        </p:txBody>
      </p:sp>
      <p:sp>
        <p:nvSpPr>
          <p:cNvPr id="12" name="文字方塊 11">
            <a:extLst>
              <a:ext uri="{FF2B5EF4-FFF2-40B4-BE49-F238E27FC236}">
                <a16:creationId xmlns:a16="http://schemas.microsoft.com/office/drawing/2014/main" id="{B98ACDB2-E415-46A2-2AD6-0143DD2EC57C}"/>
              </a:ext>
            </a:extLst>
          </p:cNvPr>
          <p:cNvSpPr txBox="1"/>
          <p:nvPr/>
        </p:nvSpPr>
        <p:spPr>
          <a:xfrm>
            <a:off x="1764224" y="6403677"/>
            <a:ext cx="5519460" cy="584775"/>
          </a:xfrm>
          <a:prstGeom prst="rect">
            <a:avLst/>
          </a:prstGeom>
          <a:noFill/>
        </p:spPr>
        <p:txBody>
          <a:bodyPr wrap="none" rtlCol="0">
            <a:spAutoFit/>
          </a:bodyPr>
          <a:lstStyle/>
          <a:p>
            <a:pPr algn="l"/>
            <a:r>
              <a:rPr lang="zh-TW" altLang="en-US" sz="3200" dirty="0">
                <a:latin typeface="+mj-ea"/>
                <a:ea typeface="+mj-ea"/>
              </a:rPr>
              <a:t>輸了喝下一開始大家下注的酒</a:t>
            </a:r>
          </a:p>
        </p:txBody>
      </p:sp>
      <p:sp>
        <p:nvSpPr>
          <p:cNvPr id="13" name="文字方塊 12">
            <a:extLst>
              <a:ext uri="{FF2B5EF4-FFF2-40B4-BE49-F238E27FC236}">
                <a16:creationId xmlns:a16="http://schemas.microsoft.com/office/drawing/2014/main" id="{1BBE6164-9CE4-9980-E064-C82C922542F4}"/>
              </a:ext>
            </a:extLst>
          </p:cNvPr>
          <p:cNvSpPr txBox="1"/>
          <p:nvPr/>
        </p:nvSpPr>
        <p:spPr>
          <a:xfrm>
            <a:off x="10610824" y="6052143"/>
            <a:ext cx="6890403" cy="2554545"/>
          </a:xfrm>
          <a:prstGeom prst="rect">
            <a:avLst/>
          </a:prstGeom>
          <a:noFill/>
        </p:spPr>
        <p:txBody>
          <a:bodyPr wrap="square" rtlCol="0">
            <a:spAutoFit/>
          </a:bodyPr>
          <a:lstStyle/>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划拳</a:t>
            </a:r>
            <a:r>
              <a:rPr lang="en-US" altLang="zh-TW" sz="3200" dirty="0">
                <a:latin typeface="+mj-ea"/>
                <a:ea typeface="+mj-ea"/>
              </a:rPr>
              <a:t>(</a:t>
            </a:r>
            <a:r>
              <a:rPr lang="zh-TW" altLang="en-US" sz="3200" dirty="0">
                <a:latin typeface="+mj-ea"/>
                <a:ea typeface="+mj-ea"/>
              </a:rPr>
              <a:t>猜拳、海帶拳、數字拳</a:t>
            </a:r>
            <a:r>
              <a:rPr lang="en-US" altLang="zh-TW" sz="3200" dirty="0">
                <a:latin typeface="+mj-ea"/>
                <a:ea typeface="+mj-ea"/>
              </a:rPr>
              <a:t>…</a:t>
            </a:r>
            <a:r>
              <a:rPr lang="zh-TW" altLang="en-US" sz="3200" dirty="0">
                <a:latin typeface="+mj-ea"/>
                <a:ea typeface="+mj-ea"/>
              </a:rPr>
              <a:t>等</a:t>
            </a:r>
            <a:r>
              <a:rPr lang="en-US" altLang="zh-TW" sz="3200" dirty="0">
                <a:latin typeface="+mj-ea"/>
                <a:ea typeface="+mj-ea"/>
              </a:rPr>
              <a:t>(</a:t>
            </a:r>
            <a:r>
              <a:rPr lang="zh-TW" altLang="en-US" sz="3200" dirty="0">
                <a:latin typeface="+mj-ea"/>
                <a:ea typeface="+mj-ea"/>
              </a:rPr>
              <a:t>兩個講好就好</a:t>
            </a:r>
            <a:r>
              <a:rPr lang="en-US" altLang="zh-TW" sz="3200" dirty="0">
                <a:latin typeface="+mj-ea"/>
                <a:ea typeface="+mj-ea"/>
              </a:rPr>
              <a:t>)</a:t>
            </a: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吹牛</a:t>
            </a:r>
            <a:endParaRPr lang="en-US" altLang="zh-TW" sz="3200" dirty="0">
              <a:latin typeface="+mj-ea"/>
              <a:ea typeface="+mj-ea"/>
            </a:endParaRP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骰子輪流疊高</a:t>
            </a:r>
            <a:endParaRPr lang="en-US" altLang="zh-TW" sz="3200" dirty="0">
              <a:latin typeface="+mj-ea"/>
              <a:ea typeface="+mj-ea"/>
            </a:endParaRPr>
          </a:p>
          <a:p>
            <a:pPr algn="l"/>
            <a:r>
              <a:rPr lang="zh-TW" altLang="en-US" sz="3200" dirty="0">
                <a:latin typeface="+mj-ea"/>
                <a:ea typeface="+mj-ea"/>
              </a:rPr>
              <a:t>關卡</a:t>
            </a:r>
            <a:r>
              <a:rPr lang="en-US" altLang="zh-TW" sz="3200" dirty="0">
                <a:latin typeface="+mj-ea"/>
                <a:ea typeface="+mj-ea"/>
              </a:rPr>
              <a:t>:</a:t>
            </a:r>
            <a:r>
              <a:rPr lang="zh-TW" altLang="en-US" sz="3200" dirty="0">
                <a:latin typeface="+mj-ea"/>
                <a:ea typeface="+mj-ea"/>
              </a:rPr>
              <a:t>猜下一張比上一張大還是小</a:t>
            </a:r>
            <a:r>
              <a:rPr lang="en-US" altLang="zh-TW" sz="3200" dirty="0">
                <a:latin typeface="+mj-ea"/>
                <a:ea typeface="+mj-ea"/>
              </a:rPr>
              <a:t>(3</a:t>
            </a:r>
            <a:r>
              <a:rPr lang="zh-TW" altLang="en-US" sz="3200" dirty="0">
                <a:latin typeface="+mj-ea"/>
                <a:ea typeface="+mj-ea"/>
              </a:rPr>
              <a:t>輪</a:t>
            </a:r>
            <a:r>
              <a:rPr lang="en-US" altLang="zh-TW" sz="3200" dirty="0">
                <a:latin typeface="+mj-ea"/>
                <a:ea typeface="+mj-ea"/>
              </a:rPr>
              <a:t>)</a:t>
            </a:r>
            <a:endParaRPr lang="zh-TW" altLang="en-US" sz="3200" dirty="0">
              <a:latin typeface="+mj-ea"/>
              <a:ea typeface="+mj-ea"/>
            </a:endParaRPr>
          </a:p>
        </p:txBody>
      </p:sp>
      <p:sp>
        <p:nvSpPr>
          <p:cNvPr id="14" name="文字方塊 13">
            <a:extLst>
              <a:ext uri="{FF2B5EF4-FFF2-40B4-BE49-F238E27FC236}">
                <a16:creationId xmlns:a16="http://schemas.microsoft.com/office/drawing/2014/main" id="{84FF1C43-1850-B96B-5179-B5143B22648B}"/>
              </a:ext>
            </a:extLst>
          </p:cNvPr>
          <p:cNvSpPr txBox="1"/>
          <p:nvPr/>
        </p:nvSpPr>
        <p:spPr>
          <a:xfrm>
            <a:off x="995673" y="7171485"/>
            <a:ext cx="748923" cy="769441"/>
          </a:xfrm>
          <a:prstGeom prst="rect">
            <a:avLst/>
          </a:prstGeom>
          <a:noFill/>
        </p:spPr>
        <p:txBody>
          <a:bodyPr wrap="none" rtlCol="0">
            <a:spAutoFit/>
          </a:bodyPr>
          <a:lstStyle/>
          <a:p>
            <a:pPr algn="l"/>
            <a:r>
              <a:rPr lang="en-US" altLang="zh-TW" sz="4400" dirty="0">
                <a:solidFill>
                  <a:srgbClr val="3A52CF"/>
                </a:solidFill>
                <a:latin typeface="Press Start 2P" panose="02020500000000000000" charset="0"/>
                <a:ea typeface="+mj-ea"/>
              </a:rPr>
              <a:t>6</a:t>
            </a:r>
            <a:endParaRPr lang="zh-TW" altLang="en-US" sz="4400" dirty="0">
              <a:solidFill>
                <a:srgbClr val="3A52CF"/>
              </a:solidFill>
              <a:latin typeface="Press Start 2P" panose="02020500000000000000" charset="0"/>
              <a:ea typeface="+mj-ea"/>
            </a:endParaRPr>
          </a:p>
        </p:txBody>
      </p:sp>
      <p:sp>
        <p:nvSpPr>
          <p:cNvPr id="15" name="文字方塊 14">
            <a:extLst>
              <a:ext uri="{FF2B5EF4-FFF2-40B4-BE49-F238E27FC236}">
                <a16:creationId xmlns:a16="http://schemas.microsoft.com/office/drawing/2014/main" id="{A983324B-C1C0-01C7-C629-619E2B3F715C}"/>
              </a:ext>
            </a:extLst>
          </p:cNvPr>
          <p:cNvSpPr txBox="1"/>
          <p:nvPr/>
        </p:nvSpPr>
        <p:spPr>
          <a:xfrm>
            <a:off x="1784284" y="7282071"/>
            <a:ext cx="3294492" cy="2062103"/>
          </a:xfrm>
          <a:prstGeom prst="rect">
            <a:avLst/>
          </a:prstGeom>
          <a:noFill/>
        </p:spPr>
        <p:txBody>
          <a:bodyPr wrap="none" rtlCol="0">
            <a:spAutoFit/>
          </a:bodyPr>
          <a:lstStyle/>
          <a:p>
            <a:pPr algn="l"/>
            <a:r>
              <a:rPr lang="zh-TW" altLang="en-US" sz="3200" dirty="0">
                <a:latin typeface="+mj-ea"/>
                <a:ea typeface="+mj-ea"/>
              </a:rPr>
              <a:t>第一名得</a:t>
            </a:r>
            <a:r>
              <a:rPr lang="en-US" altLang="zh-TW" sz="3200" dirty="0">
                <a:latin typeface="+mj-ea"/>
                <a:ea typeface="+mj-ea"/>
              </a:rPr>
              <a:t>4</a:t>
            </a:r>
            <a:r>
              <a:rPr lang="zh-TW" altLang="en-US" sz="3200" dirty="0">
                <a:latin typeface="+mj-ea"/>
                <a:ea typeface="+mj-ea"/>
              </a:rPr>
              <a:t>顆骰子</a:t>
            </a:r>
            <a:endParaRPr lang="en-US" altLang="zh-TW" sz="3200" dirty="0">
              <a:latin typeface="+mj-ea"/>
              <a:ea typeface="+mj-ea"/>
            </a:endParaRPr>
          </a:p>
          <a:p>
            <a:pPr algn="l"/>
            <a:r>
              <a:rPr lang="zh-TW" altLang="en-US" sz="3200" dirty="0">
                <a:latin typeface="+mj-ea"/>
                <a:ea typeface="+mj-ea"/>
              </a:rPr>
              <a:t>第二名得</a:t>
            </a:r>
            <a:r>
              <a:rPr lang="en-US" altLang="zh-TW" sz="3200" dirty="0">
                <a:latin typeface="+mj-ea"/>
                <a:ea typeface="+mj-ea"/>
              </a:rPr>
              <a:t>3</a:t>
            </a:r>
            <a:r>
              <a:rPr lang="zh-TW" altLang="en-US" sz="3200" dirty="0">
                <a:latin typeface="+mj-ea"/>
                <a:ea typeface="+mj-ea"/>
              </a:rPr>
              <a:t>顆骰子</a:t>
            </a:r>
            <a:endParaRPr lang="en-US" altLang="zh-TW" sz="3200" dirty="0">
              <a:latin typeface="+mj-ea"/>
              <a:ea typeface="+mj-ea"/>
            </a:endParaRPr>
          </a:p>
          <a:p>
            <a:pPr algn="l"/>
            <a:r>
              <a:rPr lang="zh-TW" altLang="en-US" sz="3200" dirty="0">
                <a:latin typeface="+mj-ea"/>
                <a:ea typeface="+mj-ea"/>
              </a:rPr>
              <a:t>第三名得</a:t>
            </a:r>
            <a:r>
              <a:rPr lang="en-US" altLang="zh-TW" sz="3200" dirty="0">
                <a:latin typeface="+mj-ea"/>
                <a:ea typeface="+mj-ea"/>
              </a:rPr>
              <a:t>2</a:t>
            </a:r>
            <a:r>
              <a:rPr lang="zh-TW" altLang="en-US" sz="3200" dirty="0">
                <a:latin typeface="+mj-ea"/>
                <a:ea typeface="+mj-ea"/>
              </a:rPr>
              <a:t>顆骰子</a:t>
            </a:r>
            <a:endParaRPr lang="en-US" altLang="zh-TW" sz="3200" dirty="0">
              <a:latin typeface="+mj-ea"/>
              <a:ea typeface="+mj-ea"/>
            </a:endParaRPr>
          </a:p>
          <a:p>
            <a:pPr algn="l"/>
            <a:r>
              <a:rPr lang="zh-TW" altLang="en-US" sz="3200" dirty="0">
                <a:latin typeface="+mj-ea"/>
                <a:ea typeface="+mj-ea"/>
              </a:rPr>
              <a:t>第四名得</a:t>
            </a:r>
            <a:r>
              <a:rPr lang="en-US" altLang="zh-TW" sz="3200" dirty="0">
                <a:latin typeface="+mj-ea"/>
                <a:ea typeface="+mj-ea"/>
              </a:rPr>
              <a:t>1</a:t>
            </a:r>
            <a:r>
              <a:rPr lang="zh-TW" altLang="en-US" sz="3200" dirty="0">
                <a:latin typeface="+mj-ea"/>
                <a:ea typeface="+mj-ea"/>
              </a:rPr>
              <a:t>顆骰子</a:t>
            </a:r>
          </a:p>
        </p:txBody>
      </p:sp>
    </p:spTree>
    <p:extLst>
      <p:ext uri="{BB962C8B-B14F-4D97-AF65-F5344CB8AC3E}">
        <p14:creationId xmlns:p14="http://schemas.microsoft.com/office/powerpoint/2010/main" val="4189952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24"/>
        <p:cNvGrpSpPr/>
        <p:nvPr/>
      </p:nvGrpSpPr>
      <p:grpSpPr>
        <a:xfrm>
          <a:off x="0" y="0"/>
          <a:ext cx="0" cy="0"/>
          <a:chOff x="0" y="0"/>
          <a:chExt cx="0" cy="0"/>
        </a:xfrm>
      </p:grpSpPr>
      <p:grpSp>
        <p:nvGrpSpPr>
          <p:cNvPr id="425" name="Google Shape;425;p12"/>
          <p:cNvGrpSpPr/>
          <p:nvPr/>
        </p:nvGrpSpPr>
        <p:grpSpPr>
          <a:xfrm>
            <a:off x="0" y="-144661"/>
            <a:ext cx="18288000" cy="1036201"/>
            <a:chOff x="0" y="-38100"/>
            <a:chExt cx="4816593" cy="272909"/>
          </a:xfrm>
        </p:grpSpPr>
        <p:sp>
          <p:nvSpPr>
            <p:cNvPr id="426" name="Google Shape;426;p12"/>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27" name="Google Shape;427;p12"/>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8" name="Google Shape;428;p12"/>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2"/>
          <p:cNvGrpSpPr/>
          <p:nvPr/>
        </p:nvGrpSpPr>
        <p:grpSpPr>
          <a:xfrm>
            <a:off x="0" y="5286561"/>
            <a:ext cx="18288000" cy="5143500"/>
            <a:chOff x="0" y="0"/>
            <a:chExt cx="24384000" cy="6858000"/>
          </a:xfrm>
        </p:grpSpPr>
        <p:sp>
          <p:nvSpPr>
            <p:cNvPr id="430" name="Google Shape;430;p12"/>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sp>
          <p:nvSpPr>
            <p:cNvPr id="431" name="Google Shape;431;p12"/>
            <p:cNvSpPr/>
            <p:nvPr/>
          </p:nvSpPr>
          <p:spPr>
            <a:xfrm>
              <a:off x="12192000" y="0"/>
              <a:ext cx="12192000" cy="6858000"/>
            </a:xfrm>
            <a:custGeom>
              <a:avLst/>
              <a:gdLst/>
              <a:ahLst/>
              <a:cxnLst/>
              <a:rect l="l" t="t" r="r" b="b"/>
              <a:pathLst>
                <a:path w="12192000" h="6858000" extrusionOk="0">
                  <a:moveTo>
                    <a:pt x="0" y="0"/>
                  </a:moveTo>
                  <a:lnTo>
                    <a:pt x="12192000" y="0"/>
                  </a:lnTo>
                  <a:lnTo>
                    <a:pt x="12192000" y="6858000"/>
                  </a:lnTo>
                  <a:lnTo>
                    <a:pt x="0" y="6858000"/>
                  </a:lnTo>
                  <a:lnTo>
                    <a:pt x="0" y="0"/>
                  </a:lnTo>
                  <a:close/>
                </a:path>
              </a:pathLst>
            </a:custGeom>
            <a:blipFill rotWithShape="1">
              <a:blip r:embed="rId3">
                <a:alphaModFix/>
              </a:blip>
              <a:stretch>
                <a:fillRect/>
              </a:stretch>
            </a:blipFill>
            <a:ln>
              <a:noFill/>
            </a:ln>
          </p:spPr>
          <p:txBody>
            <a:bodyPr/>
            <a:lstStyle/>
            <a:p>
              <a:endParaRPr lang="zh-TW" altLang="en-US"/>
            </a:p>
          </p:txBody>
        </p:sp>
      </p:grpSp>
      <p:sp>
        <p:nvSpPr>
          <p:cNvPr id="432" name="Google Shape;432;p12"/>
          <p:cNvSpPr/>
          <p:nvPr/>
        </p:nvSpPr>
        <p:spPr>
          <a:xfrm>
            <a:off x="2459360" y="3319960"/>
            <a:ext cx="1536338" cy="2123080"/>
          </a:xfrm>
          <a:custGeom>
            <a:avLst/>
            <a:gdLst/>
            <a:ahLst/>
            <a:cxnLst/>
            <a:rect l="l" t="t" r="r" b="b"/>
            <a:pathLst>
              <a:path w="1536338" h="2123080" extrusionOk="0">
                <a:moveTo>
                  <a:pt x="0" y="0"/>
                </a:moveTo>
                <a:lnTo>
                  <a:pt x="1536337" y="0"/>
                </a:lnTo>
                <a:lnTo>
                  <a:pt x="1536337" y="2123080"/>
                </a:lnTo>
                <a:lnTo>
                  <a:pt x="0" y="2123080"/>
                </a:lnTo>
                <a:lnTo>
                  <a:pt x="0" y="0"/>
                </a:lnTo>
                <a:close/>
              </a:path>
            </a:pathLst>
          </a:custGeom>
          <a:blipFill rotWithShape="1">
            <a:blip r:embed="rId4">
              <a:alphaModFix/>
            </a:blip>
            <a:stretch>
              <a:fillRect/>
            </a:stretch>
          </a:blipFill>
          <a:ln>
            <a:noFill/>
          </a:ln>
        </p:spPr>
        <p:txBody>
          <a:bodyPr/>
          <a:lstStyle/>
          <a:p>
            <a:endParaRPr lang="zh-TW" altLang="en-US"/>
          </a:p>
        </p:txBody>
      </p:sp>
      <p:sp>
        <p:nvSpPr>
          <p:cNvPr id="433" name="Google Shape;433;p12"/>
          <p:cNvSpPr/>
          <p:nvPr/>
        </p:nvSpPr>
        <p:spPr>
          <a:xfrm>
            <a:off x="14068085" y="3415059"/>
            <a:ext cx="1676337" cy="1932883"/>
          </a:xfrm>
          <a:custGeom>
            <a:avLst/>
            <a:gdLst/>
            <a:ahLst/>
            <a:cxnLst/>
            <a:rect l="l" t="t" r="r" b="b"/>
            <a:pathLst>
              <a:path w="1676337" h="1932883" extrusionOk="0">
                <a:moveTo>
                  <a:pt x="0" y="0"/>
                </a:moveTo>
                <a:lnTo>
                  <a:pt x="1676337" y="0"/>
                </a:lnTo>
                <a:lnTo>
                  <a:pt x="1676337" y="1932882"/>
                </a:lnTo>
                <a:lnTo>
                  <a:pt x="0" y="1932882"/>
                </a:lnTo>
                <a:lnTo>
                  <a:pt x="0" y="0"/>
                </a:lnTo>
                <a:close/>
              </a:path>
            </a:pathLst>
          </a:custGeom>
          <a:blipFill rotWithShape="1">
            <a:blip r:embed="rId5">
              <a:alphaModFix/>
            </a:blip>
            <a:stretch>
              <a:fillRect/>
            </a:stretch>
          </a:blipFill>
          <a:ln>
            <a:noFill/>
          </a:ln>
        </p:spPr>
        <p:txBody>
          <a:bodyPr/>
          <a:lstStyle/>
          <a:p>
            <a:endParaRPr lang="zh-TW" altLang="en-US"/>
          </a:p>
        </p:txBody>
      </p:sp>
      <p:grpSp>
        <p:nvGrpSpPr>
          <p:cNvPr id="434" name="Google Shape;434;p12"/>
          <p:cNvGrpSpPr/>
          <p:nvPr/>
        </p:nvGrpSpPr>
        <p:grpSpPr>
          <a:xfrm>
            <a:off x="752494" y="5948282"/>
            <a:ext cx="5236183" cy="8189243"/>
            <a:chOff x="-35173" y="-1"/>
            <a:chExt cx="6981578" cy="10918991"/>
          </a:xfrm>
        </p:grpSpPr>
        <p:grpSp>
          <p:nvGrpSpPr>
            <p:cNvPr id="435" name="Google Shape;435;p12"/>
            <p:cNvGrpSpPr/>
            <p:nvPr/>
          </p:nvGrpSpPr>
          <p:grpSpPr>
            <a:xfrm rot="-5400000">
              <a:off x="-2003880" y="1968706"/>
              <a:ext cx="10918991" cy="6981578"/>
              <a:chOff x="0" y="-19050"/>
              <a:chExt cx="5913712" cy="3781214"/>
            </a:xfrm>
          </p:grpSpPr>
          <p:sp>
            <p:nvSpPr>
              <p:cNvPr id="436" name="Google Shape;436;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37" name="Google Shape;437;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8" name="Google Shape;438;p12"/>
            <p:cNvGrpSpPr/>
            <p:nvPr/>
          </p:nvGrpSpPr>
          <p:grpSpPr>
            <a:xfrm rot="-5400000">
              <a:off x="-5221791" y="5374640"/>
              <a:ext cx="10687406" cy="157365"/>
              <a:chOff x="0" y="-38100"/>
              <a:chExt cx="5788286" cy="85228"/>
            </a:xfrm>
          </p:grpSpPr>
          <p:sp>
            <p:nvSpPr>
              <p:cNvPr id="439" name="Google Shape;439;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40" name="Google Shape;440;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1" name="Google Shape;441;p12"/>
            <p:cNvGrpSpPr/>
            <p:nvPr/>
          </p:nvGrpSpPr>
          <p:grpSpPr>
            <a:xfrm rot="10800000">
              <a:off x="113577" y="109620"/>
              <a:ext cx="6765226" cy="137935"/>
              <a:chOff x="0" y="-19050"/>
              <a:chExt cx="3664038" cy="74706"/>
            </a:xfrm>
          </p:grpSpPr>
          <p:sp>
            <p:nvSpPr>
              <p:cNvPr id="442" name="Google Shape;442;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43" name="Google Shape;443;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4" name="Google Shape;444;p12"/>
            <p:cNvGrpSpPr/>
            <p:nvPr/>
          </p:nvGrpSpPr>
          <p:grpSpPr>
            <a:xfrm rot="-5400000">
              <a:off x="1460035" y="5378257"/>
              <a:ext cx="10687406" cy="150131"/>
              <a:chOff x="0" y="-19050"/>
              <a:chExt cx="5788286" cy="81310"/>
            </a:xfrm>
          </p:grpSpPr>
          <p:sp>
            <p:nvSpPr>
              <p:cNvPr id="445" name="Google Shape;445;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46" name="Google Shape;446;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47" name="Google Shape;447;p12"/>
          <p:cNvGrpSpPr/>
          <p:nvPr/>
        </p:nvGrpSpPr>
        <p:grpSpPr>
          <a:xfrm>
            <a:off x="12274972" y="5948282"/>
            <a:ext cx="5236183" cy="8189243"/>
            <a:chOff x="-35173" y="-1"/>
            <a:chExt cx="6981578" cy="10918991"/>
          </a:xfrm>
        </p:grpSpPr>
        <p:grpSp>
          <p:nvGrpSpPr>
            <p:cNvPr id="448" name="Google Shape;448;p12"/>
            <p:cNvGrpSpPr/>
            <p:nvPr/>
          </p:nvGrpSpPr>
          <p:grpSpPr>
            <a:xfrm rot="-5400000">
              <a:off x="-2003880" y="1968706"/>
              <a:ext cx="10918991" cy="6981578"/>
              <a:chOff x="0" y="-19050"/>
              <a:chExt cx="5913712" cy="3781214"/>
            </a:xfrm>
          </p:grpSpPr>
          <p:sp>
            <p:nvSpPr>
              <p:cNvPr id="449" name="Google Shape;449;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50" name="Google Shape;450;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1" name="Google Shape;451;p12"/>
            <p:cNvGrpSpPr/>
            <p:nvPr/>
          </p:nvGrpSpPr>
          <p:grpSpPr>
            <a:xfrm rot="-5400000">
              <a:off x="-5221791" y="5374640"/>
              <a:ext cx="10687406" cy="157365"/>
              <a:chOff x="0" y="-38100"/>
              <a:chExt cx="5788286" cy="85228"/>
            </a:xfrm>
          </p:grpSpPr>
          <p:sp>
            <p:nvSpPr>
              <p:cNvPr id="452" name="Google Shape;452;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53" name="Google Shape;453;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4" name="Google Shape;454;p12"/>
            <p:cNvGrpSpPr/>
            <p:nvPr/>
          </p:nvGrpSpPr>
          <p:grpSpPr>
            <a:xfrm rot="10800000">
              <a:off x="113577" y="109620"/>
              <a:ext cx="6765226" cy="137935"/>
              <a:chOff x="0" y="-19050"/>
              <a:chExt cx="3664038" cy="74706"/>
            </a:xfrm>
          </p:grpSpPr>
          <p:sp>
            <p:nvSpPr>
              <p:cNvPr id="455" name="Google Shape;455;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56" name="Google Shape;456;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7" name="Google Shape;457;p12"/>
            <p:cNvGrpSpPr/>
            <p:nvPr/>
          </p:nvGrpSpPr>
          <p:grpSpPr>
            <a:xfrm rot="-5400000">
              <a:off x="1460035" y="5378257"/>
              <a:ext cx="10687406" cy="150131"/>
              <a:chOff x="0" y="-19050"/>
              <a:chExt cx="5788286" cy="81310"/>
            </a:xfrm>
          </p:grpSpPr>
          <p:sp>
            <p:nvSpPr>
              <p:cNvPr id="458" name="Google Shape;458;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59" name="Google Shape;459;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60" name="Google Shape;460;p12"/>
          <p:cNvSpPr/>
          <p:nvPr/>
        </p:nvSpPr>
        <p:spPr>
          <a:xfrm>
            <a:off x="8302450" y="1731958"/>
            <a:ext cx="1683100" cy="1683100"/>
          </a:xfrm>
          <a:custGeom>
            <a:avLst/>
            <a:gdLst/>
            <a:ahLst/>
            <a:cxnLst/>
            <a:rect l="l" t="t" r="r" b="b"/>
            <a:pathLst>
              <a:path w="1683100" h="1683100" extrusionOk="0">
                <a:moveTo>
                  <a:pt x="0" y="0"/>
                </a:moveTo>
                <a:lnTo>
                  <a:pt x="1683100" y="0"/>
                </a:lnTo>
                <a:lnTo>
                  <a:pt x="1683100" y="1683101"/>
                </a:lnTo>
                <a:lnTo>
                  <a:pt x="0" y="1683101"/>
                </a:lnTo>
                <a:lnTo>
                  <a:pt x="0" y="0"/>
                </a:lnTo>
                <a:close/>
              </a:path>
            </a:pathLst>
          </a:custGeom>
          <a:blipFill rotWithShape="1">
            <a:blip r:embed="rId6">
              <a:alphaModFix/>
            </a:blip>
            <a:stretch>
              <a:fillRect/>
            </a:stretch>
          </a:blipFill>
          <a:ln>
            <a:noFill/>
          </a:ln>
        </p:spPr>
        <p:txBody>
          <a:bodyPr/>
          <a:lstStyle/>
          <a:p>
            <a:endParaRPr lang="zh-TW" altLang="en-US"/>
          </a:p>
        </p:txBody>
      </p:sp>
      <p:grpSp>
        <p:nvGrpSpPr>
          <p:cNvPr id="461" name="Google Shape;461;p12"/>
          <p:cNvGrpSpPr/>
          <p:nvPr/>
        </p:nvGrpSpPr>
        <p:grpSpPr>
          <a:xfrm>
            <a:off x="6512718" y="4237211"/>
            <a:ext cx="5236183" cy="8189243"/>
            <a:chOff x="-35173" y="-1"/>
            <a:chExt cx="6981578" cy="10918991"/>
          </a:xfrm>
        </p:grpSpPr>
        <p:grpSp>
          <p:nvGrpSpPr>
            <p:cNvPr id="462" name="Google Shape;462;p12"/>
            <p:cNvGrpSpPr/>
            <p:nvPr/>
          </p:nvGrpSpPr>
          <p:grpSpPr>
            <a:xfrm rot="-5400000">
              <a:off x="-2003880" y="1968706"/>
              <a:ext cx="10918991" cy="6981578"/>
              <a:chOff x="0" y="-19050"/>
              <a:chExt cx="5913712" cy="3781214"/>
            </a:xfrm>
          </p:grpSpPr>
          <p:sp>
            <p:nvSpPr>
              <p:cNvPr id="463" name="Google Shape;463;p12"/>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64" name="Google Shape;464;p12"/>
              <p:cNvSpPr txBox="1"/>
              <p:nvPr/>
            </p:nvSpPr>
            <p:spPr>
              <a:xfrm>
                <a:off x="0" y="-19050"/>
                <a:ext cx="5913712" cy="3781214"/>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5" name="Google Shape;465;p12"/>
            <p:cNvGrpSpPr/>
            <p:nvPr/>
          </p:nvGrpSpPr>
          <p:grpSpPr>
            <a:xfrm rot="-5400000">
              <a:off x="-5221791" y="5374640"/>
              <a:ext cx="10687406" cy="157365"/>
              <a:chOff x="0" y="-38100"/>
              <a:chExt cx="5788286" cy="85228"/>
            </a:xfrm>
          </p:grpSpPr>
          <p:sp>
            <p:nvSpPr>
              <p:cNvPr id="466" name="Google Shape;466;p12"/>
              <p:cNvSpPr/>
              <p:nvPr/>
            </p:nvSpPr>
            <p:spPr>
              <a:xfrm>
                <a:off x="0" y="0"/>
                <a:ext cx="5788286" cy="47128"/>
              </a:xfrm>
              <a:custGeom>
                <a:avLst/>
                <a:gdLst/>
                <a:ahLst/>
                <a:cxnLst/>
                <a:rect l="l" t="t" r="r" b="b"/>
                <a:pathLst>
                  <a:path w="5788286" h="47128" extrusionOk="0">
                    <a:moveTo>
                      <a:pt x="0" y="0"/>
                    </a:moveTo>
                    <a:lnTo>
                      <a:pt x="5788286" y="0"/>
                    </a:lnTo>
                    <a:lnTo>
                      <a:pt x="5788286" y="47128"/>
                    </a:lnTo>
                    <a:lnTo>
                      <a:pt x="0" y="47128"/>
                    </a:lnTo>
                    <a:close/>
                  </a:path>
                </a:pathLst>
              </a:custGeom>
              <a:solidFill>
                <a:srgbClr val="FFFFFF"/>
              </a:solidFill>
              <a:ln>
                <a:noFill/>
              </a:ln>
            </p:spPr>
            <p:txBody>
              <a:bodyPr/>
              <a:lstStyle/>
              <a:p>
                <a:endParaRPr lang="zh-TW" altLang="en-US"/>
              </a:p>
            </p:txBody>
          </p:sp>
          <p:sp>
            <p:nvSpPr>
              <p:cNvPr id="467" name="Google Shape;467;p12"/>
              <p:cNvSpPr txBox="1"/>
              <p:nvPr/>
            </p:nvSpPr>
            <p:spPr>
              <a:xfrm>
                <a:off x="0" y="-38100"/>
                <a:ext cx="5788286" cy="85228"/>
              </a:xfrm>
              <a:prstGeom prst="rect">
                <a:avLst/>
              </a:prstGeom>
              <a:noFill/>
              <a:ln>
                <a:noFill/>
              </a:ln>
            </p:spPr>
            <p:txBody>
              <a:bodyPr spcFirstLastPara="1" wrap="square" lIns="18525" tIns="18525" rIns="18525" bIns="1852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8" name="Google Shape;468;p12"/>
            <p:cNvGrpSpPr/>
            <p:nvPr/>
          </p:nvGrpSpPr>
          <p:grpSpPr>
            <a:xfrm rot="10800000">
              <a:off x="113577" y="109620"/>
              <a:ext cx="6765226" cy="137935"/>
              <a:chOff x="0" y="-19050"/>
              <a:chExt cx="3664038" cy="74706"/>
            </a:xfrm>
          </p:grpSpPr>
          <p:sp>
            <p:nvSpPr>
              <p:cNvPr id="469" name="Google Shape;469;p12"/>
              <p:cNvSpPr/>
              <p:nvPr/>
            </p:nvSpPr>
            <p:spPr>
              <a:xfrm>
                <a:off x="0" y="0"/>
                <a:ext cx="3664038" cy="55656"/>
              </a:xfrm>
              <a:custGeom>
                <a:avLst/>
                <a:gdLst/>
                <a:ahLst/>
                <a:cxnLst/>
                <a:rect l="l" t="t" r="r" b="b"/>
                <a:pathLst>
                  <a:path w="3664038" h="55656" extrusionOk="0">
                    <a:moveTo>
                      <a:pt x="0" y="0"/>
                    </a:moveTo>
                    <a:lnTo>
                      <a:pt x="3664038" y="0"/>
                    </a:lnTo>
                    <a:lnTo>
                      <a:pt x="3664038" y="55656"/>
                    </a:lnTo>
                    <a:lnTo>
                      <a:pt x="0" y="55656"/>
                    </a:lnTo>
                    <a:close/>
                  </a:path>
                </a:pathLst>
              </a:custGeom>
              <a:solidFill>
                <a:srgbClr val="939CCC"/>
              </a:solidFill>
              <a:ln>
                <a:noFill/>
              </a:ln>
            </p:spPr>
            <p:txBody>
              <a:bodyPr/>
              <a:lstStyle/>
              <a:p>
                <a:endParaRPr lang="zh-TW" altLang="en-US"/>
              </a:p>
            </p:txBody>
          </p:sp>
          <p:sp>
            <p:nvSpPr>
              <p:cNvPr id="470" name="Google Shape;470;p12"/>
              <p:cNvSpPr txBox="1"/>
              <p:nvPr/>
            </p:nvSpPr>
            <p:spPr>
              <a:xfrm>
                <a:off x="0" y="-19050"/>
                <a:ext cx="3664038" cy="74706"/>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1" name="Google Shape;471;p12"/>
            <p:cNvGrpSpPr/>
            <p:nvPr/>
          </p:nvGrpSpPr>
          <p:grpSpPr>
            <a:xfrm rot="-5400000">
              <a:off x="1460035" y="5378257"/>
              <a:ext cx="10687406" cy="150131"/>
              <a:chOff x="0" y="-19050"/>
              <a:chExt cx="5788286" cy="81310"/>
            </a:xfrm>
          </p:grpSpPr>
          <p:sp>
            <p:nvSpPr>
              <p:cNvPr id="472" name="Google Shape;472;p12"/>
              <p:cNvSpPr/>
              <p:nvPr/>
            </p:nvSpPr>
            <p:spPr>
              <a:xfrm>
                <a:off x="0" y="0"/>
                <a:ext cx="5788286" cy="62260"/>
              </a:xfrm>
              <a:custGeom>
                <a:avLst/>
                <a:gdLst/>
                <a:ahLst/>
                <a:cxnLst/>
                <a:rect l="l" t="t" r="r" b="b"/>
                <a:pathLst>
                  <a:path w="5788286" h="62260" extrusionOk="0">
                    <a:moveTo>
                      <a:pt x="0" y="0"/>
                    </a:moveTo>
                    <a:lnTo>
                      <a:pt x="5788286" y="0"/>
                    </a:lnTo>
                    <a:lnTo>
                      <a:pt x="5788286" y="62260"/>
                    </a:lnTo>
                    <a:lnTo>
                      <a:pt x="0" y="62260"/>
                    </a:lnTo>
                    <a:close/>
                  </a:path>
                </a:pathLst>
              </a:custGeom>
              <a:solidFill>
                <a:srgbClr val="939CCC"/>
              </a:solidFill>
              <a:ln>
                <a:noFill/>
              </a:ln>
            </p:spPr>
            <p:txBody>
              <a:bodyPr/>
              <a:lstStyle/>
              <a:p>
                <a:endParaRPr lang="zh-TW" altLang="en-US"/>
              </a:p>
            </p:txBody>
          </p:sp>
          <p:sp>
            <p:nvSpPr>
              <p:cNvPr id="473" name="Google Shape;473;p12"/>
              <p:cNvSpPr txBox="1"/>
              <p:nvPr/>
            </p:nvSpPr>
            <p:spPr>
              <a:xfrm>
                <a:off x="0" y="-19050"/>
                <a:ext cx="5788286" cy="81310"/>
              </a:xfrm>
              <a:prstGeom prst="rect">
                <a:avLst/>
              </a:prstGeom>
              <a:noFill/>
              <a:ln>
                <a:noFill/>
              </a:ln>
            </p:spPr>
            <p:txBody>
              <a:bodyPr spcFirstLastPara="1" wrap="square" lIns="18525" tIns="18525" rIns="18525" bIns="1852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74" name="Google Shape;474;p12"/>
          <p:cNvSpPr txBox="1"/>
          <p:nvPr/>
        </p:nvSpPr>
        <p:spPr>
          <a:xfrm>
            <a:off x="7266134" y="6939637"/>
            <a:ext cx="3755700" cy="24243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475" name="Google Shape;475;p12"/>
          <p:cNvSpPr txBox="1"/>
          <p:nvPr/>
        </p:nvSpPr>
        <p:spPr>
          <a:xfrm>
            <a:off x="1505910"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6" name="Google Shape;476;p12"/>
          <p:cNvSpPr txBox="1"/>
          <p:nvPr/>
        </p:nvSpPr>
        <p:spPr>
          <a:xfrm>
            <a:off x="13025252" y="8171000"/>
            <a:ext cx="3755700" cy="158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a:t>
            </a:r>
            <a:endParaRPr/>
          </a:p>
        </p:txBody>
      </p:sp>
      <p:sp>
        <p:nvSpPr>
          <p:cNvPr id="477" name="Google Shape;477;p12"/>
          <p:cNvSpPr txBox="1"/>
          <p:nvPr/>
        </p:nvSpPr>
        <p:spPr>
          <a:xfrm>
            <a:off x="7444589" y="5233641"/>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dirty="0">
                <a:solidFill>
                  <a:srgbClr val="3A52CF"/>
                </a:solidFill>
                <a:latin typeface="Roboto Mono"/>
                <a:ea typeface="Roboto Mono"/>
                <a:cs typeface="Roboto Mono"/>
                <a:sym typeface="Roboto Mono"/>
              </a:rPr>
              <a:t>Write a main title here</a:t>
            </a:r>
            <a:endParaRPr dirty="0"/>
          </a:p>
        </p:txBody>
      </p:sp>
      <p:sp>
        <p:nvSpPr>
          <p:cNvPr id="478" name="Google Shape;478;p12"/>
          <p:cNvSpPr txBox="1"/>
          <p:nvPr/>
        </p:nvSpPr>
        <p:spPr>
          <a:xfrm>
            <a:off x="1684365"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sp>
        <p:nvSpPr>
          <p:cNvPr id="479" name="Google Shape;479;p12"/>
          <p:cNvSpPr txBox="1"/>
          <p:nvPr/>
        </p:nvSpPr>
        <p:spPr>
          <a:xfrm>
            <a:off x="13203706" y="6545063"/>
            <a:ext cx="3398700" cy="12087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414" b="1" i="0" u="none" strike="noStrike" cap="none">
                <a:solidFill>
                  <a:srgbClr val="3A52CF"/>
                </a:solidFill>
                <a:latin typeface="Roboto Mono"/>
                <a:ea typeface="Roboto Mono"/>
                <a:cs typeface="Roboto Mono"/>
                <a:sym typeface="Roboto Mono"/>
              </a:rPr>
              <a:t>Write a main title here</a:t>
            </a:r>
            <a:endParaRPr/>
          </a:p>
        </p:txBody>
      </p:sp>
      <p:grpSp>
        <p:nvGrpSpPr>
          <p:cNvPr id="480" name="Google Shape;480;p12"/>
          <p:cNvGrpSpPr/>
          <p:nvPr/>
        </p:nvGrpSpPr>
        <p:grpSpPr>
          <a:xfrm>
            <a:off x="12124528" y="205548"/>
            <a:ext cx="3758237" cy="499494"/>
            <a:chOff x="0" y="0"/>
            <a:chExt cx="5010983" cy="665993"/>
          </a:xfrm>
        </p:grpSpPr>
        <p:sp>
          <p:nvSpPr>
            <p:cNvPr id="481" name="Google Shape;481;p12"/>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mt="43000"/>
              </a:blip>
              <a:stretch>
                <a:fillRect/>
              </a:stretch>
            </a:blipFill>
            <a:ln>
              <a:noFill/>
            </a:ln>
          </p:spPr>
          <p:txBody>
            <a:bodyPr/>
            <a:lstStyle/>
            <a:p>
              <a:endParaRPr lang="zh-TW" altLang="en-US"/>
            </a:p>
          </p:txBody>
        </p:sp>
        <p:sp>
          <p:nvSpPr>
            <p:cNvPr id="482" name="Google Shape;482;p12"/>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3" name="Google Shape;483;p12"/>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4" name="Google Shape;484;p12"/>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sp>
          <p:nvSpPr>
            <p:cNvPr id="485" name="Google Shape;485;p12"/>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7">
                <a:alphaModFix/>
              </a:blip>
              <a:stretch>
                <a:fillRect/>
              </a:stretch>
            </a:blipFill>
            <a:ln>
              <a:noFill/>
            </a:ln>
          </p:spPr>
          <p:txBody>
            <a:bodyPr/>
            <a:lstStyle/>
            <a:p>
              <a:endParaRPr lang="zh-TW" altLang="en-US"/>
            </a:p>
          </p:txBody>
        </p:sp>
      </p:grpSp>
      <p:sp>
        <p:nvSpPr>
          <p:cNvPr id="486" name="Google Shape;486;p12"/>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899BFC"/>
            </a:gs>
            <a:gs pos="100000">
              <a:srgbClr val="FCFCFC"/>
            </a:gs>
          </a:gsLst>
          <a:lin ang="5400000" scaled="0"/>
        </a:gradFill>
        <a:effectLst/>
      </p:bgPr>
    </p:bg>
    <p:spTree>
      <p:nvGrpSpPr>
        <p:cNvPr id="1" name="Shape 490"/>
        <p:cNvGrpSpPr/>
        <p:nvPr/>
      </p:nvGrpSpPr>
      <p:grpSpPr>
        <a:xfrm>
          <a:off x="0" y="0"/>
          <a:ext cx="0" cy="0"/>
          <a:chOff x="0" y="0"/>
          <a:chExt cx="0" cy="0"/>
        </a:xfrm>
      </p:grpSpPr>
      <p:grpSp>
        <p:nvGrpSpPr>
          <p:cNvPr id="491" name="Google Shape;491;p13"/>
          <p:cNvGrpSpPr/>
          <p:nvPr/>
        </p:nvGrpSpPr>
        <p:grpSpPr>
          <a:xfrm>
            <a:off x="0" y="-144661"/>
            <a:ext cx="18288000" cy="1036201"/>
            <a:chOff x="0" y="-38100"/>
            <a:chExt cx="4816593" cy="272909"/>
          </a:xfrm>
        </p:grpSpPr>
        <p:sp>
          <p:nvSpPr>
            <p:cNvPr id="492" name="Google Shape;492;p13"/>
            <p:cNvSpPr/>
            <p:nvPr/>
          </p:nvSpPr>
          <p:spPr>
            <a:xfrm>
              <a:off x="0" y="0"/>
              <a:ext cx="4816592" cy="234809"/>
            </a:xfrm>
            <a:custGeom>
              <a:avLst/>
              <a:gdLst/>
              <a:ahLst/>
              <a:cxnLst/>
              <a:rect l="l" t="t" r="r" b="b"/>
              <a:pathLst>
                <a:path w="4816592" h="234809" extrusionOk="0">
                  <a:moveTo>
                    <a:pt x="0" y="0"/>
                  </a:moveTo>
                  <a:lnTo>
                    <a:pt x="4816592" y="0"/>
                  </a:lnTo>
                  <a:lnTo>
                    <a:pt x="4816592" y="234809"/>
                  </a:lnTo>
                  <a:lnTo>
                    <a:pt x="0" y="234809"/>
                  </a:lnTo>
                  <a:close/>
                </a:path>
              </a:pathLst>
            </a:custGeom>
            <a:solidFill>
              <a:srgbClr val="5067DC"/>
            </a:solidFill>
            <a:ln>
              <a:noFill/>
            </a:ln>
          </p:spPr>
          <p:txBody>
            <a:bodyPr/>
            <a:lstStyle/>
            <a:p>
              <a:endParaRPr lang="zh-TW" altLang="en-US"/>
            </a:p>
          </p:txBody>
        </p:sp>
        <p:sp>
          <p:nvSpPr>
            <p:cNvPr id="493" name="Google Shape;493;p13"/>
            <p:cNvSpPr txBox="1"/>
            <p:nvPr/>
          </p:nvSpPr>
          <p:spPr>
            <a:xfrm>
              <a:off x="0" y="-38100"/>
              <a:ext cx="4816593" cy="272909"/>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13"/>
          <p:cNvSpPr/>
          <p:nvPr/>
        </p:nvSpPr>
        <p:spPr>
          <a:xfrm>
            <a:off x="17170177" y="223297"/>
            <a:ext cx="463997" cy="463997"/>
          </a:xfrm>
          <a:custGeom>
            <a:avLst/>
            <a:gdLst/>
            <a:ahLst/>
            <a:cxnLst/>
            <a:rect l="l" t="t" r="r" b="b"/>
            <a:pathLst>
              <a:path w="6352540" h="6352540" extrusionOk="0">
                <a:moveTo>
                  <a:pt x="6352540" y="0"/>
                </a:moveTo>
                <a:lnTo>
                  <a:pt x="6352540" y="1410970"/>
                </a:lnTo>
                <a:lnTo>
                  <a:pt x="5646420" y="1410970"/>
                </a:lnTo>
                <a:lnTo>
                  <a:pt x="5646420" y="2117090"/>
                </a:lnTo>
                <a:lnTo>
                  <a:pt x="4940300" y="2117090"/>
                </a:lnTo>
                <a:lnTo>
                  <a:pt x="4940300" y="2823210"/>
                </a:lnTo>
                <a:lnTo>
                  <a:pt x="4234180" y="2823210"/>
                </a:lnTo>
                <a:lnTo>
                  <a:pt x="4234180" y="3529330"/>
                </a:lnTo>
                <a:lnTo>
                  <a:pt x="4940300" y="3529330"/>
                </a:lnTo>
                <a:lnTo>
                  <a:pt x="4940300" y="4235450"/>
                </a:lnTo>
                <a:lnTo>
                  <a:pt x="5646420" y="4235450"/>
                </a:lnTo>
                <a:lnTo>
                  <a:pt x="5646420" y="4941570"/>
                </a:lnTo>
                <a:lnTo>
                  <a:pt x="6352540" y="4941570"/>
                </a:lnTo>
                <a:lnTo>
                  <a:pt x="6352540" y="6352540"/>
                </a:lnTo>
                <a:lnTo>
                  <a:pt x="4941570" y="6352540"/>
                </a:lnTo>
                <a:lnTo>
                  <a:pt x="4941570" y="5646420"/>
                </a:lnTo>
                <a:lnTo>
                  <a:pt x="4235450" y="5646420"/>
                </a:lnTo>
                <a:lnTo>
                  <a:pt x="4235450" y="4940300"/>
                </a:lnTo>
                <a:lnTo>
                  <a:pt x="3529330" y="4940300"/>
                </a:lnTo>
                <a:lnTo>
                  <a:pt x="3529330" y="4234180"/>
                </a:lnTo>
                <a:lnTo>
                  <a:pt x="2823210" y="4234180"/>
                </a:lnTo>
                <a:lnTo>
                  <a:pt x="2823210" y="4940300"/>
                </a:lnTo>
                <a:lnTo>
                  <a:pt x="2117090" y="4940300"/>
                </a:lnTo>
                <a:lnTo>
                  <a:pt x="2117090" y="5646420"/>
                </a:lnTo>
                <a:lnTo>
                  <a:pt x="1410970" y="5646420"/>
                </a:lnTo>
                <a:lnTo>
                  <a:pt x="1410970" y="6352540"/>
                </a:lnTo>
                <a:lnTo>
                  <a:pt x="0" y="6352540"/>
                </a:lnTo>
                <a:cubicBezTo>
                  <a:pt x="0" y="6352540"/>
                  <a:pt x="0" y="5124450"/>
                  <a:pt x="0" y="4939030"/>
                </a:cubicBezTo>
                <a:lnTo>
                  <a:pt x="706120" y="4939030"/>
                </a:lnTo>
                <a:lnTo>
                  <a:pt x="706120" y="4232910"/>
                </a:lnTo>
                <a:lnTo>
                  <a:pt x="1412240" y="4232910"/>
                </a:lnTo>
                <a:lnTo>
                  <a:pt x="1412240" y="3526790"/>
                </a:lnTo>
                <a:lnTo>
                  <a:pt x="2118360" y="3526790"/>
                </a:lnTo>
                <a:lnTo>
                  <a:pt x="2118360" y="2820670"/>
                </a:lnTo>
                <a:lnTo>
                  <a:pt x="1412240" y="2820670"/>
                </a:lnTo>
                <a:lnTo>
                  <a:pt x="1412240" y="2114550"/>
                </a:lnTo>
                <a:lnTo>
                  <a:pt x="708660" y="2114550"/>
                </a:lnTo>
                <a:lnTo>
                  <a:pt x="708660" y="1408430"/>
                </a:lnTo>
                <a:lnTo>
                  <a:pt x="0" y="1408430"/>
                </a:lnTo>
                <a:lnTo>
                  <a:pt x="0" y="0"/>
                </a:lnTo>
                <a:lnTo>
                  <a:pt x="1413510" y="0"/>
                </a:lnTo>
                <a:lnTo>
                  <a:pt x="1413510" y="706120"/>
                </a:lnTo>
                <a:lnTo>
                  <a:pt x="2119630" y="706120"/>
                </a:lnTo>
                <a:lnTo>
                  <a:pt x="2119630" y="1412240"/>
                </a:lnTo>
                <a:lnTo>
                  <a:pt x="2825750" y="1412240"/>
                </a:lnTo>
                <a:lnTo>
                  <a:pt x="2825750" y="2118360"/>
                </a:lnTo>
                <a:lnTo>
                  <a:pt x="3531870" y="2118360"/>
                </a:lnTo>
                <a:lnTo>
                  <a:pt x="3531870" y="1412240"/>
                </a:lnTo>
                <a:lnTo>
                  <a:pt x="4237990" y="1412240"/>
                </a:lnTo>
                <a:lnTo>
                  <a:pt x="4237990" y="706120"/>
                </a:lnTo>
                <a:lnTo>
                  <a:pt x="4944110" y="706120"/>
                </a:lnTo>
                <a:lnTo>
                  <a:pt x="4944110" y="0"/>
                </a:lnTo>
                <a:lnTo>
                  <a:pt x="6352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13"/>
          <p:cNvGrpSpPr/>
          <p:nvPr/>
        </p:nvGrpSpPr>
        <p:grpSpPr>
          <a:xfrm rot="-5400000">
            <a:off x="-731785" y="2889097"/>
            <a:ext cx="8204741" cy="5236183"/>
            <a:chOff x="-20664" y="-35174"/>
            <a:chExt cx="10939655" cy="6981578"/>
          </a:xfrm>
        </p:grpSpPr>
        <p:grpSp>
          <p:nvGrpSpPr>
            <p:cNvPr id="496" name="Google Shape;496;p13"/>
            <p:cNvGrpSpPr/>
            <p:nvPr/>
          </p:nvGrpSpPr>
          <p:grpSpPr>
            <a:xfrm>
              <a:off x="0" y="-35174"/>
              <a:ext cx="10918991" cy="6981578"/>
              <a:chOff x="0" y="-19050"/>
              <a:chExt cx="5913712" cy="3781214"/>
            </a:xfrm>
          </p:grpSpPr>
          <p:sp>
            <p:nvSpPr>
              <p:cNvPr id="497" name="Google Shape;497;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498" name="Google Shape;498;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13"/>
            <p:cNvGrpSpPr/>
            <p:nvPr/>
          </p:nvGrpSpPr>
          <p:grpSpPr>
            <a:xfrm rot="-5400000">
              <a:off x="-3358632" y="3398207"/>
              <a:ext cx="6818566" cy="142629"/>
              <a:chOff x="0" y="-38100"/>
              <a:chExt cx="3692927" cy="77248"/>
            </a:xfrm>
          </p:grpSpPr>
          <p:sp>
            <p:nvSpPr>
              <p:cNvPr id="500" name="Google Shape;500;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01" name="Google Shape;501;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2" name="Google Shape;502;p13"/>
            <p:cNvGrpSpPr/>
            <p:nvPr/>
          </p:nvGrpSpPr>
          <p:grpSpPr>
            <a:xfrm>
              <a:off x="121965" y="-10111"/>
              <a:ext cx="10748947" cy="157365"/>
              <a:chOff x="0" y="-38100"/>
              <a:chExt cx="5821617" cy="85228"/>
            </a:xfrm>
          </p:grpSpPr>
          <p:sp>
            <p:nvSpPr>
              <p:cNvPr id="503" name="Google Shape;503;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04" name="Google Shape;504;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5" name="Google Shape;505;p13"/>
            <p:cNvGrpSpPr/>
            <p:nvPr/>
          </p:nvGrpSpPr>
          <p:grpSpPr>
            <a:xfrm rot="-5400000">
              <a:off x="7407901" y="3415793"/>
              <a:ext cx="6818566" cy="107455"/>
              <a:chOff x="0" y="-19050"/>
              <a:chExt cx="3692927" cy="58198"/>
            </a:xfrm>
          </p:grpSpPr>
          <p:sp>
            <p:nvSpPr>
              <p:cNvPr id="506" name="Google Shape;50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07" name="Google Shape;507;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08" name="Google Shape;508;p13"/>
            <p:cNvGrpSpPr/>
            <p:nvPr/>
          </p:nvGrpSpPr>
          <p:grpSpPr>
            <a:xfrm>
              <a:off x="121965" y="6756613"/>
              <a:ext cx="10712806" cy="122191"/>
              <a:chOff x="0" y="-19050"/>
              <a:chExt cx="5802043" cy="66178"/>
            </a:xfrm>
          </p:grpSpPr>
          <p:sp>
            <p:nvSpPr>
              <p:cNvPr id="509" name="Google Shape;509;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10" name="Google Shape;510;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11" name="Google Shape;511;p13"/>
          <p:cNvGrpSpPr/>
          <p:nvPr/>
        </p:nvGrpSpPr>
        <p:grpSpPr>
          <a:xfrm rot="-5400000">
            <a:off x="5028440" y="2889097"/>
            <a:ext cx="8204741" cy="5236183"/>
            <a:chOff x="-20664" y="-35174"/>
            <a:chExt cx="10939655" cy="6981578"/>
          </a:xfrm>
        </p:grpSpPr>
        <p:grpSp>
          <p:nvGrpSpPr>
            <p:cNvPr id="512" name="Google Shape;512;p13"/>
            <p:cNvGrpSpPr/>
            <p:nvPr/>
          </p:nvGrpSpPr>
          <p:grpSpPr>
            <a:xfrm>
              <a:off x="0" y="-35174"/>
              <a:ext cx="10918991" cy="6981578"/>
              <a:chOff x="0" y="-19050"/>
              <a:chExt cx="5913712" cy="3781214"/>
            </a:xfrm>
          </p:grpSpPr>
          <p:sp>
            <p:nvSpPr>
              <p:cNvPr id="513" name="Google Shape;513;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14" name="Google Shape;514;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5" name="Google Shape;515;p13"/>
            <p:cNvGrpSpPr/>
            <p:nvPr/>
          </p:nvGrpSpPr>
          <p:grpSpPr>
            <a:xfrm rot="-5400000">
              <a:off x="-3358632" y="3398207"/>
              <a:ext cx="6818566" cy="142629"/>
              <a:chOff x="0" y="-38100"/>
              <a:chExt cx="3692927" cy="77248"/>
            </a:xfrm>
          </p:grpSpPr>
          <p:sp>
            <p:nvSpPr>
              <p:cNvPr id="516" name="Google Shape;516;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17" name="Google Shape;517;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18" name="Google Shape;518;p13"/>
            <p:cNvGrpSpPr/>
            <p:nvPr/>
          </p:nvGrpSpPr>
          <p:grpSpPr>
            <a:xfrm>
              <a:off x="121965" y="-10111"/>
              <a:ext cx="10748947" cy="157365"/>
              <a:chOff x="0" y="-38100"/>
              <a:chExt cx="5821617" cy="85228"/>
            </a:xfrm>
          </p:grpSpPr>
          <p:sp>
            <p:nvSpPr>
              <p:cNvPr id="519" name="Google Shape;519;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20" name="Google Shape;520;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1" name="Google Shape;521;p13"/>
            <p:cNvGrpSpPr/>
            <p:nvPr/>
          </p:nvGrpSpPr>
          <p:grpSpPr>
            <a:xfrm rot="-5400000">
              <a:off x="7407901" y="3415793"/>
              <a:ext cx="6818566" cy="107455"/>
              <a:chOff x="0" y="-19050"/>
              <a:chExt cx="3692927" cy="58198"/>
            </a:xfrm>
          </p:grpSpPr>
          <p:sp>
            <p:nvSpPr>
              <p:cNvPr id="522" name="Google Shape;52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23" name="Google Shape;523;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24" name="Google Shape;524;p13"/>
            <p:cNvGrpSpPr/>
            <p:nvPr/>
          </p:nvGrpSpPr>
          <p:grpSpPr>
            <a:xfrm>
              <a:off x="121965" y="6756613"/>
              <a:ext cx="10712806" cy="122191"/>
              <a:chOff x="0" y="-19050"/>
              <a:chExt cx="5802043" cy="66178"/>
            </a:xfrm>
          </p:grpSpPr>
          <p:sp>
            <p:nvSpPr>
              <p:cNvPr id="525" name="Google Shape;525;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26" name="Google Shape;526;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27" name="Google Shape;527;p13"/>
          <p:cNvGrpSpPr/>
          <p:nvPr/>
        </p:nvGrpSpPr>
        <p:grpSpPr>
          <a:xfrm rot="-5400000">
            <a:off x="10788664" y="2889097"/>
            <a:ext cx="8204741" cy="5236183"/>
            <a:chOff x="-20664" y="-35174"/>
            <a:chExt cx="10939655" cy="6981578"/>
          </a:xfrm>
        </p:grpSpPr>
        <p:grpSp>
          <p:nvGrpSpPr>
            <p:cNvPr id="528" name="Google Shape;528;p13"/>
            <p:cNvGrpSpPr/>
            <p:nvPr/>
          </p:nvGrpSpPr>
          <p:grpSpPr>
            <a:xfrm>
              <a:off x="0" y="-35174"/>
              <a:ext cx="10918991" cy="6981578"/>
              <a:chOff x="0" y="-19050"/>
              <a:chExt cx="5913712" cy="3781214"/>
            </a:xfrm>
          </p:grpSpPr>
          <p:sp>
            <p:nvSpPr>
              <p:cNvPr id="529" name="Google Shape;529;p13"/>
              <p:cNvSpPr/>
              <p:nvPr/>
            </p:nvSpPr>
            <p:spPr>
              <a:xfrm>
                <a:off x="0" y="0"/>
                <a:ext cx="5913712" cy="3762164"/>
              </a:xfrm>
              <a:custGeom>
                <a:avLst/>
                <a:gdLst/>
                <a:ahLst/>
                <a:cxnLst/>
                <a:rect l="l" t="t" r="r" b="b"/>
                <a:pathLst>
                  <a:path w="5913712" h="3762164" extrusionOk="0">
                    <a:moveTo>
                      <a:pt x="0" y="0"/>
                    </a:moveTo>
                    <a:lnTo>
                      <a:pt x="5913712" y="0"/>
                    </a:lnTo>
                    <a:lnTo>
                      <a:pt x="5913712" y="3762164"/>
                    </a:lnTo>
                    <a:lnTo>
                      <a:pt x="0" y="3762164"/>
                    </a:lnTo>
                    <a:close/>
                  </a:path>
                </a:pathLst>
              </a:custGeom>
              <a:solidFill>
                <a:srgbClr val="C4CDFE"/>
              </a:solidFill>
              <a:ln w="85725" cap="sq" cmpd="sng">
                <a:solidFill>
                  <a:srgbClr val="5067DC"/>
                </a:solidFill>
                <a:prstDash val="solid"/>
                <a:miter lim="8000"/>
                <a:headEnd type="none" w="sm" len="sm"/>
                <a:tailEnd type="none" w="sm" len="sm"/>
              </a:ln>
            </p:spPr>
            <p:txBody>
              <a:bodyPr/>
              <a:lstStyle/>
              <a:p>
                <a:endParaRPr lang="zh-TW" altLang="en-US"/>
              </a:p>
            </p:txBody>
          </p:sp>
          <p:sp>
            <p:nvSpPr>
              <p:cNvPr id="530" name="Google Shape;530;p13"/>
              <p:cNvSpPr txBox="1"/>
              <p:nvPr/>
            </p:nvSpPr>
            <p:spPr>
              <a:xfrm>
                <a:off x="0" y="-19050"/>
                <a:ext cx="5913712" cy="3781214"/>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1" name="Google Shape;531;p13"/>
            <p:cNvGrpSpPr/>
            <p:nvPr/>
          </p:nvGrpSpPr>
          <p:grpSpPr>
            <a:xfrm rot="-5400000">
              <a:off x="-3358632" y="3398207"/>
              <a:ext cx="6818566" cy="142629"/>
              <a:chOff x="0" y="-38100"/>
              <a:chExt cx="3692927" cy="77248"/>
            </a:xfrm>
          </p:grpSpPr>
          <p:sp>
            <p:nvSpPr>
              <p:cNvPr id="532" name="Google Shape;532;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FFFFFF"/>
              </a:solidFill>
              <a:ln>
                <a:noFill/>
              </a:ln>
            </p:spPr>
            <p:txBody>
              <a:bodyPr/>
              <a:lstStyle/>
              <a:p>
                <a:endParaRPr lang="zh-TW" altLang="en-US"/>
              </a:p>
            </p:txBody>
          </p:sp>
          <p:sp>
            <p:nvSpPr>
              <p:cNvPr id="533" name="Google Shape;533;p13"/>
              <p:cNvSpPr txBox="1"/>
              <p:nvPr/>
            </p:nvSpPr>
            <p:spPr>
              <a:xfrm>
                <a:off x="0" y="-38100"/>
                <a:ext cx="3692927" cy="7724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13"/>
            <p:cNvGrpSpPr/>
            <p:nvPr/>
          </p:nvGrpSpPr>
          <p:grpSpPr>
            <a:xfrm>
              <a:off x="121965" y="-10111"/>
              <a:ext cx="10748947" cy="157365"/>
              <a:chOff x="0" y="-38100"/>
              <a:chExt cx="5821617" cy="85228"/>
            </a:xfrm>
          </p:grpSpPr>
          <p:sp>
            <p:nvSpPr>
              <p:cNvPr id="535" name="Google Shape;535;p13"/>
              <p:cNvSpPr/>
              <p:nvPr/>
            </p:nvSpPr>
            <p:spPr>
              <a:xfrm>
                <a:off x="0" y="0"/>
                <a:ext cx="5821617" cy="47128"/>
              </a:xfrm>
              <a:custGeom>
                <a:avLst/>
                <a:gdLst/>
                <a:ahLst/>
                <a:cxnLst/>
                <a:rect l="l" t="t" r="r" b="b"/>
                <a:pathLst>
                  <a:path w="5821617" h="47128" extrusionOk="0">
                    <a:moveTo>
                      <a:pt x="0" y="0"/>
                    </a:moveTo>
                    <a:lnTo>
                      <a:pt x="5821617" y="0"/>
                    </a:lnTo>
                    <a:lnTo>
                      <a:pt x="5821617" y="47128"/>
                    </a:lnTo>
                    <a:lnTo>
                      <a:pt x="0" y="47128"/>
                    </a:lnTo>
                    <a:close/>
                  </a:path>
                </a:pathLst>
              </a:custGeom>
              <a:solidFill>
                <a:srgbClr val="FFFFFF"/>
              </a:solidFill>
              <a:ln>
                <a:noFill/>
              </a:ln>
            </p:spPr>
            <p:txBody>
              <a:bodyPr/>
              <a:lstStyle/>
              <a:p>
                <a:endParaRPr lang="zh-TW" altLang="en-US"/>
              </a:p>
            </p:txBody>
          </p:sp>
          <p:sp>
            <p:nvSpPr>
              <p:cNvPr id="536" name="Google Shape;536;p13"/>
              <p:cNvSpPr txBox="1"/>
              <p:nvPr/>
            </p:nvSpPr>
            <p:spPr>
              <a:xfrm>
                <a:off x="0" y="-38100"/>
                <a:ext cx="5821617" cy="85228"/>
              </a:xfrm>
              <a:prstGeom prst="rect">
                <a:avLst/>
              </a:prstGeom>
              <a:noFill/>
              <a:ln>
                <a:noFill/>
              </a:ln>
            </p:spPr>
            <p:txBody>
              <a:bodyPr spcFirstLastPara="1" wrap="square" lIns="29475" tIns="29475" rIns="29475" bIns="29475"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13"/>
            <p:cNvGrpSpPr/>
            <p:nvPr/>
          </p:nvGrpSpPr>
          <p:grpSpPr>
            <a:xfrm rot="-5400000">
              <a:off x="7407901" y="3415793"/>
              <a:ext cx="6818566" cy="107455"/>
              <a:chOff x="0" y="-19050"/>
              <a:chExt cx="3692927" cy="58198"/>
            </a:xfrm>
          </p:grpSpPr>
          <p:sp>
            <p:nvSpPr>
              <p:cNvPr id="538" name="Google Shape;538;p13"/>
              <p:cNvSpPr/>
              <p:nvPr/>
            </p:nvSpPr>
            <p:spPr>
              <a:xfrm>
                <a:off x="0" y="0"/>
                <a:ext cx="3692927" cy="39148"/>
              </a:xfrm>
              <a:custGeom>
                <a:avLst/>
                <a:gdLst/>
                <a:ahLst/>
                <a:cxnLst/>
                <a:rect l="l" t="t" r="r" b="b"/>
                <a:pathLst>
                  <a:path w="3692927" h="39148" extrusionOk="0">
                    <a:moveTo>
                      <a:pt x="0" y="0"/>
                    </a:moveTo>
                    <a:lnTo>
                      <a:pt x="3692927" y="0"/>
                    </a:lnTo>
                    <a:lnTo>
                      <a:pt x="3692927" y="39148"/>
                    </a:lnTo>
                    <a:lnTo>
                      <a:pt x="0" y="39148"/>
                    </a:lnTo>
                    <a:close/>
                  </a:path>
                </a:pathLst>
              </a:custGeom>
              <a:solidFill>
                <a:srgbClr val="939CCC"/>
              </a:solidFill>
              <a:ln>
                <a:noFill/>
              </a:ln>
            </p:spPr>
            <p:txBody>
              <a:bodyPr/>
              <a:lstStyle/>
              <a:p>
                <a:endParaRPr lang="zh-TW" altLang="en-US"/>
              </a:p>
            </p:txBody>
          </p:sp>
          <p:sp>
            <p:nvSpPr>
              <p:cNvPr id="539" name="Google Shape;539;p13"/>
              <p:cNvSpPr txBox="1"/>
              <p:nvPr/>
            </p:nvSpPr>
            <p:spPr>
              <a:xfrm>
                <a:off x="0" y="-19050"/>
                <a:ext cx="3692927" cy="5819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0" name="Google Shape;540;p13"/>
            <p:cNvGrpSpPr/>
            <p:nvPr/>
          </p:nvGrpSpPr>
          <p:grpSpPr>
            <a:xfrm>
              <a:off x="121965" y="6756613"/>
              <a:ext cx="10712806" cy="122191"/>
              <a:chOff x="0" y="-19050"/>
              <a:chExt cx="5802043" cy="66178"/>
            </a:xfrm>
          </p:grpSpPr>
          <p:sp>
            <p:nvSpPr>
              <p:cNvPr id="541" name="Google Shape;541;p13"/>
              <p:cNvSpPr/>
              <p:nvPr/>
            </p:nvSpPr>
            <p:spPr>
              <a:xfrm>
                <a:off x="0" y="0"/>
                <a:ext cx="5802043" cy="47128"/>
              </a:xfrm>
              <a:custGeom>
                <a:avLst/>
                <a:gdLst/>
                <a:ahLst/>
                <a:cxnLst/>
                <a:rect l="l" t="t" r="r" b="b"/>
                <a:pathLst>
                  <a:path w="5802043" h="47128" extrusionOk="0">
                    <a:moveTo>
                      <a:pt x="0" y="0"/>
                    </a:moveTo>
                    <a:lnTo>
                      <a:pt x="5802043" y="0"/>
                    </a:lnTo>
                    <a:lnTo>
                      <a:pt x="5802043" y="47128"/>
                    </a:lnTo>
                    <a:lnTo>
                      <a:pt x="0" y="47128"/>
                    </a:lnTo>
                    <a:close/>
                  </a:path>
                </a:pathLst>
              </a:custGeom>
              <a:solidFill>
                <a:srgbClr val="939CCC"/>
              </a:solidFill>
              <a:ln>
                <a:noFill/>
              </a:ln>
            </p:spPr>
            <p:txBody>
              <a:bodyPr/>
              <a:lstStyle/>
              <a:p>
                <a:endParaRPr lang="zh-TW" altLang="en-US"/>
              </a:p>
            </p:txBody>
          </p:sp>
          <p:sp>
            <p:nvSpPr>
              <p:cNvPr id="542" name="Google Shape;542;p13"/>
              <p:cNvSpPr txBox="1"/>
              <p:nvPr/>
            </p:nvSpPr>
            <p:spPr>
              <a:xfrm>
                <a:off x="0" y="-19050"/>
                <a:ext cx="5802043" cy="66178"/>
              </a:xfrm>
              <a:prstGeom prst="rect">
                <a:avLst/>
              </a:prstGeom>
              <a:noFill/>
              <a:ln>
                <a:noFill/>
              </a:ln>
            </p:spPr>
            <p:txBody>
              <a:bodyPr spcFirstLastPara="1" wrap="square" lIns="29475" tIns="29475" rIns="29475" bIns="29475" anchor="ctr" anchorCtr="0">
                <a:noAutofit/>
              </a:bodyPr>
              <a:lstStyle/>
              <a:p>
                <a:pPr marL="0" marR="0" lvl="0" indent="0" algn="ctr" rtl="0">
                  <a:lnSpc>
                    <a:spcPct val="92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3" name="Google Shape;543;p13"/>
          <p:cNvGrpSpPr/>
          <p:nvPr/>
        </p:nvGrpSpPr>
        <p:grpSpPr>
          <a:xfrm>
            <a:off x="1343196" y="2347880"/>
            <a:ext cx="4081160" cy="4014000"/>
            <a:chOff x="0" y="-38100"/>
            <a:chExt cx="1074874" cy="1057185"/>
          </a:xfrm>
        </p:grpSpPr>
        <p:sp>
          <p:nvSpPr>
            <p:cNvPr id="544" name="Google Shape;544;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5" name="Google Shape;545;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6" name="Google Shape;546;p13"/>
          <p:cNvGrpSpPr/>
          <p:nvPr/>
        </p:nvGrpSpPr>
        <p:grpSpPr>
          <a:xfrm>
            <a:off x="7103420" y="2347880"/>
            <a:ext cx="4081160" cy="4014000"/>
            <a:chOff x="0" y="-38100"/>
            <a:chExt cx="1074874" cy="1057185"/>
          </a:xfrm>
        </p:grpSpPr>
        <p:sp>
          <p:nvSpPr>
            <p:cNvPr id="547" name="Google Shape;547;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48" name="Google Shape;548;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9" name="Google Shape;549;p13"/>
          <p:cNvGrpSpPr/>
          <p:nvPr/>
        </p:nvGrpSpPr>
        <p:grpSpPr>
          <a:xfrm>
            <a:off x="12863644" y="2347880"/>
            <a:ext cx="4081160" cy="4014000"/>
            <a:chOff x="0" y="-38100"/>
            <a:chExt cx="1074874" cy="1057185"/>
          </a:xfrm>
        </p:grpSpPr>
        <p:sp>
          <p:nvSpPr>
            <p:cNvPr id="550" name="Google Shape;550;p13"/>
            <p:cNvSpPr/>
            <p:nvPr/>
          </p:nvSpPr>
          <p:spPr>
            <a:xfrm>
              <a:off x="0" y="0"/>
              <a:ext cx="1074874" cy="1019085"/>
            </a:xfrm>
            <a:custGeom>
              <a:avLst/>
              <a:gdLst/>
              <a:ahLst/>
              <a:cxnLst/>
              <a:rect l="l" t="t" r="r" b="b"/>
              <a:pathLst>
                <a:path w="1074874" h="1019085" extrusionOk="0">
                  <a:moveTo>
                    <a:pt x="0" y="0"/>
                  </a:moveTo>
                  <a:lnTo>
                    <a:pt x="1074874" y="0"/>
                  </a:lnTo>
                  <a:lnTo>
                    <a:pt x="1074874" y="1019085"/>
                  </a:lnTo>
                  <a:lnTo>
                    <a:pt x="0" y="1019085"/>
                  </a:lnTo>
                  <a:close/>
                </a:path>
              </a:pathLst>
            </a:custGeom>
            <a:solidFill>
              <a:srgbClr val="5067DC"/>
            </a:solidFill>
            <a:ln>
              <a:noFill/>
            </a:ln>
          </p:spPr>
          <p:txBody>
            <a:bodyPr/>
            <a:lstStyle/>
            <a:p>
              <a:endParaRPr lang="zh-TW" altLang="en-US"/>
            </a:p>
          </p:txBody>
        </p:sp>
        <p:sp>
          <p:nvSpPr>
            <p:cNvPr id="551" name="Google Shape;551;p13"/>
            <p:cNvSpPr txBox="1"/>
            <p:nvPr/>
          </p:nvSpPr>
          <p:spPr>
            <a:xfrm>
              <a:off x="0" y="-38100"/>
              <a:ext cx="1074874" cy="1057185"/>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552" name="Google Shape;552;p13"/>
          <p:cNvPicPr preferRelativeResize="0"/>
          <p:nvPr/>
        </p:nvPicPr>
        <p:blipFill rotWithShape="1">
          <a:blip r:embed="rId3">
            <a:alphaModFix/>
          </a:blip>
          <a:srcRect l="2660" r="27133"/>
          <a:stretch/>
        </p:blipFill>
        <p:spPr>
          <a:xfrm>
            <a:off x="1383221" y="2527485"/>
            <a:ext cx="4001111" cy="3799452"/>
          </a:xfrm>
          <a:prstGeom prst="rect">
            <a:avLst/>
          </a:prstGeom>
          <a:noFill/>
          <a:ln>
            <a:noFill/>
          </a:ln>
        </p:spPr>
      </p:pic>
      <p:pic>
        <p:nvPicPr>
          <p:cNvPr id="553" name="Google Shape;553;p13"/>
          <p:cNvPicPr preferRelativeResize="0"/>
          <p:nvPr/>
        </p:nvPicPr>
        <p:blipFill rotWithShape="1">
          <a:blip r:embed="rId4">
            <a:alphaModFix/>
          </a:blip>
          <a:srcRect l="20943" t="23741" r="19033" b="38259"/>
          <a:stretch/>
        </p:blipFill>
        <p:spPr>
          <a:xfrm>
            <a:off x="7143445" y="2527485"/>
            <a:ext cx="4001111" cy="3799452"/>
          </a:xfrm>
          <a:prstGeom prst="rect">
            <a:avLst/>
          </a:prstGeom>
          <a:noFill/>
          <a:ln>
            <a:noFill/>
          </a:ln>
        </p:spPr>
      </p:pic>
      <p:pic>
        <p:nvPicPr>
          <p:cNvPr id="554" name="Google Shape;554;p13"/>
          <p:cNvPicPr preferRelativeResize="0"/>
          <p:nvPr/>
        </p:nvPicPr>
        <p:blipFill rotWithShape="1">
          <a:blip r:embed="rId5">
            <a:alphaModFix/>
          </a:blip>
          <a:srcRect l="10471" t="12652" b="23583"/>
          <a:stretch/>
        </p:blipFill>
        <p:spPr>
          <a:xfrm>
            <a:off x="12903669" y="2527485"/>
            <a:ext cx="4001111" cy="3799452"/>
          </a:xfrm>
          <a:prstGeom prst="rect">
            <a:avLst/>
          </a:prstGeom>
          <a:noFill/>
          <a:ln>
            <a:noFill/>
          </a:ln>
        </p:spPr>
      </p:pic>
      <p:sp>
        <p:nvSpPr>
          <p:cNvPr id="555" name="Google Shape;555;p13"/>
          <p:cNvSpPr txBox="1"/>
          <p:nvPr/>
        </p:nvSpPr>
        <p:spPr>
          <a:xfrm>
            <a:off x="1872881"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01</a:t>
            </a:r>
            <a:endParaRPr/>
          </a:p>
        </p:txBody>
      </p:sp>
      <p:sp>
        <p:nvSpPr>
          <p:cNvPr id="556" name="Google Shape;556;p13"/>
          <p:cNvSpPr txBox="1"/>
          <p:nvPr/>
        </p:nvSpPr>
        <p:spPr>
          <a:xfrm>
            <a:off x="13393329"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03</a:t>
            </a:r>
            <a:endParaRPr/>
          </a:p>
        </p:txBody>
      </p:sp>
      <p:sp>
        <p:nvSpPr>
          <p:cNvPr id="557" name="Google Shape;557;p13"/>
          <p:cNvSpPr txBox="1"/>
          <p:nvPr/>
        </p:nvSpPr>
        <p:spPr>
          <a:xfrm>
            <a:off x="7633105" y="1671907"/>
            <a:ext cx="3021900" cy="769500"/>
          </a:xfrm>
          <a:prstGeom prst="rect">
            <a:avLst/>
          </a:prstGeom>
          <a:noFill/>
          <a:ln>
            <a:noFill/>
          </a:ln>
        </p:spPr>
        <p:txBody>
          <a:bodyPr spcFirstLastPara="1" wrap="square" lIns="0" tIns="0" rIns="0" bIns="0" anchor="t" anchorCtr="0">
            <a:spAutoFit/>
          </a:bodyPr>
          <a:lstStyle/>
          <a:p>
            <a:pPr marL="0" marR="0" lvl="0" indent="0" algn="ctr" rtl="0">
              <a:lnSpc>
                <a:spcPct val="139987"/>
              </a:lnSpc>
              <a:spcBef>
                <a:spcPts val="0"/>
              </a:spcBef>
              <a:spcAft>
                <a:spcPts val="0"/>
              </a:spcAft>
              <a:buNone/>
            </a:pPr>
            <a:r>
              <a:rPr lang="en-US" sz="4999" b="0" i="0" u="none" strike="noStrike" cap="none">
                <a:solidFill>
                  <a:srgbClr val="5067DC"/>
                </a:solidFill>
                <a:latin typeface="Press Start 2P"/>
                <a:ea typeface="Press Start 2P"/>
                <a:cs typeface="Press Start 2P"/>
                <a:sym typeface="Press Start 2P"/>
              </a:rPr>
              <a:t>02</a:t>
            </a:r>
            <a:endParaRPr/>
          </a:p>
        </p:txBody>
      </p:sp>
      <p:sp>
        <p:nvSpPr>
          <p:cNvPr id="558" name="Google Shape;558;p13"/>
          <p:cNvSpPr txBox="1"/>
          <p:nvPr/>
        </p:nvSpPr>
        <p:spPr>
          <a:xfrm>
            <a:off x="1144833"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59" name="Google Shape;559;p13"/>
          <p:cNvSpPr txBox="1"/>
          <p:nvPr/>
        </p:nvSpPr>
        <p:spPr>
          <a:xfrm>
            <a:off x="6905057"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sp>
        <p:nvSpPr>
          <p:cNvPr id="560" name="Google Shape;560;p13"/>
          <p:cNvSpPr txBox="1"/>
          <p:nvPr/>
        </p:nvSpPr>
        <p:spPr>
          <a:xfrm>
            <a:off x="12665281" y="6896881"/>
            <a:ext cx="4477800" cy="2004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100" b="0" i="0" u="none" strike="noStrike" cap="none">
                <a:solidFill>
                  <a:srgbClr val="000000"/>
                </a:solidFill>
                <a:latin typeface="Roboto Mono"/>
                <a:ea typeface="Roboto Mono"/>
                <a:cs typeface="Roboto Mono"/>
                <a:sym typeface="Roboto Mono"/>
              </a:rPr>
              <a:t>Lorem ipsum dolor sit amet, consectetur adipiscing elit, sed do eiusmod tempor incididunt ut labore et dolore magna aliqua.</a:t>
            </a:r>
            <a:endParaRPr/>
          </a:p>
        </p:txBody>
      </p:sp>
      <p:grpSp>
        <p:nvGrpSpPr>
          <p:cNvPr id="561" name="Google Shape;561;p13"/>
          <p:cNvGrpSpPr/>
          <p:nvPr/>
        </p:nvGrpSpPr>
        <p:grpSpPr>
          <a:xfrm>
            <a:off x="12124528" y="205548"/>
            <a:ext cx="3758237" cy="499494"/>
            <a:chOff x="0" y="0"/>
            <a:chExt cx="5010983" cy="665993"/>
          </a:xfrm>
        </p:grpSpPr>
        <p:sp>
          <p:nvSpPr>
            <p:cNvPr id="562" name="Google Shape;562;p13"/>
            <p:cNvSpPr/>
            <p:nvPr/>
          </p:nvSpPr>
          <p:spPr>
            <a:xfrm>
              <a:off x="4219847"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mt="43000"/>
              </a:blip>
              <a:stretch>
                <a:fillRect/>
              </a:stretch>
            </a:blipFill>
            <a:ln>
              <a:noFill/>
            </a:ln>
          </p:spPr>
          <p:txBody>
            <a:bodyPr/>
            <a:lstStyle/>
            <a:p>
              <a:endParaRPr lang="zh-TW" altLang="en-US"/>
            </a:p>
          </p:txBody>
        </p:sp>
        <p:sp>
          <p:nvSpPr>
            <p:cNvPr id="563" name="Google Shape;563;p13"/>
            <p:cNvSpPr/>
            <p:nvPr/>
          </p:nvSpPr>
          <p:spPr>
            <a:xfrm>
              <a:off x="2109924"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4" name="Google Shape;564;p13"/>
            <p:cNvSpPr/>
            <p:nvPr/>
          </p:nvSpPr>
          <p:spPr>
            <a:xfrm>
              <a:off x="3164885"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5" name="Google Shape;565;p13"/>
            <p:cNvSpPr/>
            <p:nvPr/>
          </p:nvSpPr>
          <p:spPr>
            <a:xfrm>
              <a:off x="1054962"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sp>
          <p:nvSpPr>
            <p:cNvPr id="566" name="Google Shape;566;p13"/>
            <p:cNvSpPr/>
            <p:nvPr/>
          </p:nvSpPr>
          <p:spPr>
            <a:xfrm>
              <a:off x="0" y="0"/>
              <a:ext cx="791136" cy="665993"/>
            </a:xfrm>
            <a:custGeom>
              <a:avLst/>
              <a:gdLst/>
              <a:ahLst/>
              <a:cxnLst/>
              <a:rect l="l" t="t" r="r" b="b"/>
              <a:pathLst>
                <a:path w="791136" h="665993" extrusionOk="0">
                  <a:moveTo>
                    <a:pt x="0" y="0"/>
                  </a:moveTo>
                  <a:lnTo>
                    <a:pt x="791136" y="0"/>
                  </a:lnTo>
                  <a:lnTo>
                    <a:pt x="791136" y="665993"/>
                  </a:lnTo>
                  <a:lnTo>
                    <a:pt x="0" y="665993"/>
                  </a:lnTo>
                  <a:lnTo>
                    <a:pt x="0" y="0"/>
                  </a:lnTo>
                  <a:close/>
                </a:path>
              </a:pathLst>
            </a:custGeom>
            <a:blipFill rotWithShape="1">
              <a:blip r:embed="rId6">
                <a:alphaModFix/>
              </a:blip>
              <a:stretch>
                <a:fillRect/>
              </a:stretch>
            </a:blipFill>
            <a:ln>
              <a:noFill/>
            </a:ln>
          </p:spPr>
          <p:txBody>
            <a:bodyPr/>
            <a:lstStyle/>
            <a:p>
              <a:endParaRPr lang="zh-TW" altLang="en-US"/>
            </a:p>
          </p:txBody>
        </p:sp>
      </p:grpSp>
      <p:sp>
        <p:nvSpPr>
          <p:cNvPr id="567" name="Google Shape;567;p13"/>
          <p:cNvSpPr txBox="1"/>
          <p:nvPr/>
        </p:nvSpPr>
        <p:spPr>
          <a:xfrm>
            <a:off x="653827" y="242837"/>
            <a:ext cx="10877100" cy="515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350" b="0" i="0" u="none" strike="noStrike" cap="none">
                <a:solidFill>
                  <a:srgbClr val="FFFFFF"/>
                </a:solidFill>
                <a:latin typeface="Press Start 2P"/>
                <a:ea typeface="Press Start 2P"/>
                <a:cs typeface="Press Start 2P"/>
                <a:sym typeface="Press Start 2P"/>
              </a:rPr>
              <a:t>Write a main idea here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1">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4400" dirty="0" smtClean="0">
            <a:latin typeface="+mj-ea"/>
            <a:ea typeface="+mj-ea"/>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1258</Words>
  <Application>Microsoft Office PowerPoint</Application>
  <PresentationFormat>自訂</PresentationFormat>
  <Paragraphs>197</Paragraphs>
  <Slides>22</Slides>
  <Notes>22</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22</vt:i4>
      </vt:variant>
    </vt:vector>
  </HeadingPairs>
  <TitlesOfParts>
    <vt:vector size="28" baseType="lpstr">
      <vt:lpstr>Calibri</vt:lpstr>
      <vt:lpstr>Press Start 2P</vt:lpstr>
      <vt:lpstr>Roboto Mono</vt:lpstr>
      <vt:lpstr>Arial</vt:lpstr>
      <vt:lpstr>Bungee</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吳相勳</dc:creator>
  <cp:lastModifiedBy>力維 葛</cp:lastModifiedBy>
  <cp:revision>12</cp:revision>
  <dcterms:modified xsi:type="dcterms:W3CDTF">2024-12-10T13:41:42Z</dcterms:modified>
</cp:coreProperties>
</file>